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ink/ink1.xml" ContentType="application/inkml+xml"/>
  <Override PartName="/ppt/ink/ink2.xml" ContentType="application/inkml+xml"/>
  <Override PartName="/ppt/ink/ink3.xml" ContentType="application/inkml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<Relationships xmlns="http://schemas.openxmlformats.org/package/2006/relationships"><Relationship Id="rId2" Type="http://schemas.openxmlformats.org/package/2006/relationships/metadata/thumbnail" Target="docProps/thumbnail.jpeg" /><Relationship Id="rId3" Type="http://schemas.openxmlformats.org/package/2006/relationships/metadata/core-properties" Target="docProps/core.xml" /><Relationship Id="rId4" Type="http://schemas.openxmlformats.org/officeDocument/2006/relationships/extended-properties" Target="docProps/app.xml" /><Relationship Id="rId5" Type="http://schemas.openxmlformats.org/officeDocument/2006/relationships/custom-properties" Target="docProps/custom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"/>
  </p:notesMasterIdLst>
  <p:handoutMasterIdLst>
    <p:handoutMasterId r:id="rId4"/>
  </p:handoutMasterIdLst>
  <p:sldIdLst>
    <p:sldId id="267" r:id="rId5"/>
    <p:sldId id="271" r:id="rId6"/>
    <p:sldId id="272" r:id="rId7"/>
    <p:sldId id="258" r:id="rId8"/>
    <p:sldId id="257" r:id="rId9"/>
    <p:sldId id="260" r:id="rId10"/>
    <p:sldId id="269" r:id="rId11"/>
    <p:sldId id="263" r:id="rId12"/>
    <p:sldId id="273" r:id="rId13"/>
    <p:sldId id="265" r:id="rId14"/>
    <p:sldId id="274" r:id="rId15"/>
    <p:sldId id="270" r:id="rId16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1F1"/>
    <a:srgbClr val="00B050"/>
    <a:srgbClr val="4F81BD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7"/>
    <p:restoredTop sz="93560" autoAdjust="0"/>
  </p:normalViewPr>
  <p:slideViewPr>
    <p:cSldViewPr>
      <p:cViewPr varScale="1">
        <p:scale>
          <a:sx n="97" d="100"/>
          <a:sy n="97" d="100"/>
        </p:scale>
        <p:origin x="-34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handoutMaster" Target="handoutMasters/handout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presProps" Target="presProps.xml" /><Relationship Id="rId18" Type="http://schemas.openxmlformats.org/officeDocument/2006/relationships/viewProps" Target="viewProps.xml" /><Relationship Id="rId19" Type="http://schemas.openxmlformats.org/officeDocument/2006/relationships/tableStyles" Target="tableStyles.xml" /></Relationships>
</file>

<file path=ppt/handoutMasters/_rels/handoutMaster1.xml.rels><?xml version="1.0" encoding="UTF-8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1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54E80-215D-46F2-B66F-C7BC730CAD61}" type="datetimeFigureOut">
              <a:rPr kumimoji="1" lang="ja-JP" altLang="en-US" smtClean="0"/>
              <a:pPr/>
              <a:t>2024/3/11</a:t>
            </a:fld>
            <a:endParaRPr kumimoji="1" lang="ja-JP" altLang="en-US"/>
          </a:p>
        </p:txBody>
      </p:sp>
      <p:sp>
        <p:nvSpPr>
          <p:cNvPr id="1102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3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EECB1-A01D-46DC-807F-9ABD1C15205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0982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33614" units="1/cm"/>
          <inkml:channelProperty channel="Y" name="resolution" value="40.44944" units="1/cm"/>
          <inkml:channelProperty channel="T" name="resolution" value="1" units="1/dev"/>
        </inkml:channelProperties>
      </inkml:inkSource>
      <inkml:timestamp xml:id="ts0" timeString="2018-06-25T23:52:11.475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33614" units="1/cm"/>
          <inkml:channelProperty channel="Y" name="resolution" value="40.44944" units="1/cm"/>
          <inkml:channelProperty channel="T" name="resolution" value="1" units="1/dev"/>
        </inkml:channelProperties>
      </inkml:inkSource>
      <inkml:timestamp xml:id="ts0" timeString="2018-06-25T23:52:11.475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33614" units="1/cm"/>
          <inkml:channelProperty channel="Y" name="resolution" value="40.44944" units="1/cm"/>
          <inkml:channelProperty channel="T" name="resolution" value="1" units="1/dev"/>
        </inkml:channelProperties>
      </inkml:inkSource>
      <inkml:timestamp xml:id="ts0" timeString="2018-06-25T23:52:11.475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</inkml:trace>
</inkml:ink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351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06EA9-14B5-4F31-95CC-6AD91D20700D}" type="datetimeFigureOut">
              <a:rPr kumimoji="1" lang="ja-JP" altLang="en-US" smtClean="0"/>
              <a:t>2015/2/5</a:t>
            </a:fld>
            <a:endParaRPr kumimoji="1" lang="ja-JP" altLang="en-US"/>
          </a:p>
        </p:txBody>
      </p:sp>
      <p:sp>
        <p:nvSpPr>
          <p:cNvPr id="1352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8765" y="745450"/>
            <a:ext cx="4969669" cy="372725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353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354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355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032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103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5C60-EFCA-4B11-A15F-A53AD724A40A}" type="datetimeFigureOut">
              <a:rPr kumimoji="1" lang="ja-JP" altLang="en-US" smtClean="0"/>
              <a:pPr/>
              <a:t>2024/3/11</a:t>
            </a:fld>
            <a:endParaRPr kumimoji="1" lang="ja-JP" altLang="en-US"/>
          </a:p>
        </p:txBody>
      </p:sp>
      <p:sp>
        <p:nvSpPr>
          <p:cNvPr id="103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914E-4069-4AD9-ADEB-D777A02A75D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089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90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5C60-EFCA-4B11-A15F-A53AD724A40A}" type="datetimeFigureOut">
              <a:rPr kumimoji="1" lang="ja-JP" altLang="en-US" smtClean="0"/>
              <a:pPr/>
              <a:t>2024/3/11</a:t>
            </a:fld>
            <a:endParaRPr kumimoji="1" lang="ja-JP" altLang="en-US"/>
          </a:p>
        </p:txBody>
      </p:sp>
      <p:sp>
        <p:nvSpPr>
          <p:cNvPr id="1091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914E-4069-4AD9-ADEB-D777A02A75D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095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96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5C60-EFCA-4B11-A15F-A53AD724A40A}" type="datetimeFigureOut">
              <a:rPr kumimoji="1" lang="ja-JP" altLang="en-US" smtClean="0"/>
              <a:pPr/>
              <a:t>2024/3/11</a:t>
            </a:fld>
            <a:endParaRPr kumimoji="1" lang="ja-JP" altLang="en-US"/>
          </a:p>
        </p:txBody>
      </p:sp>
      <p:sp>
        <p:nvSpPr>
          <p:cNvPr id="1097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914E-4069-4AD9-ADEB-D777A02A75D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038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39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5C60-EFCA-4B11-A15F-A53AD724A40A}" type="datetimeFigureOut">
              <a:rPr kumimoji="1" lang="ja-JP" altLang="en-US" smtClean="0"/>
              <a:pPr/>
              <a:t>2024/3/11</a:t>
            </a:fld>
            <a:endParaRPr kumimoji="1" lang="ja-JP" altLang="en-US"/>
          </a:p>
        </p:txBody>
      </p:sp>
      <p:sp>
        <p:nvSpPr>
          <p:cNvPr id="1040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1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914E-4069-4AD9-ADEB-D777A02A75D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044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104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5C60-EFCA-4B11-A15F-A53AD724A40A}" type="datetimeFigureOut">
              <a:rPr kumimoji="1" lang="ja-JP" altLang="en-US" smtClean="0"/>
              <a:pPr/>
              <a:t>2024/3/11</a:t>
            </a:fld>
            <a:endParaRPr kumimoji="1" lang="ja-JP" altLang="en-US"/>
          </a:p>
        </p:txBody>
      </p:sp>
      <p:sp>
        <p:nvSpPr>
          <p:cNvPr id="104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914E-4069-4AD9-ADEB-D777A02A75D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050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51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52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5C60-EFCA-4B11-A15F-A53AD724A40A}" type="datetimeFigureOut">
              <a:rPr kumimoji="1" lang="ja-JP" altLang="en-US" smtClean="0"/>
              <a:pPr/>
              <a:t>2024/3/11</a:t>
            </a:fld>
            <a:endParaRPr kumimoji="1" lang="ja-JP" altLang="en-US"/>
          </a:p>
        </p:txBody>
      </p:sp>
      <p:sp>
        <p:nvSpPr>
          <p:cNvPr id="1053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914E-4069-4AD9-ADEB-D777A02A75D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057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1058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59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1060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61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5C60-EFCA-4B11-A15F-A53AD724A40A}" type="datetimeFigureOut">
              <a:rPr kumimoji="1" lang="ja-JP" altLang="en-US" smtClean="0"/>
              <a:pPr/>
              <a:t>2024/3/11</a:t>
            </a:fld>
            <a:endParaRPr kumimoji="1" lang="ja-JP" altLang="en-US"/>
          </a:p>
        </p:txBody>
      </p:sp>
      <p:sp>
        <p:nvSpPr>
          <p:cNvPr id="1062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914E-4069-4AD9-ADEB-D777A02A75D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066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5C60-EFCA-4B11-A15F-A53AD724A40A}" type="datetimeFigureOut">
              <a:rPr kumimoji="1" lang="ja-JP" altLang="en-US" smtClean="0"/>
              <a:pPr/>
              <a:t>2024/3/11</a:t>
            </a:fld>
            <a:endParaRPr kumimoji="1" lang="ja-JP" altLang="en-US"/>
          </a:p>
        </p:txBody>
      </p:sp>
      <p:sp>
        <p:nvSpPr>
          <p:cNvPr id="1067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914E-4069-4AD9-ADEB-D777A02A75D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5C60-EFCA-4B11-A15F-A53AD724A40A}" type="datetimeFigureOut">
              <a:rPr kumimoji="1" lang="ja-JP" altLang="en-US" smtClean="0"/>
              <a:pPr/>
              <a:t>2024/3/11</a:t>
            </a:fld>
            <a:endParaRPr kumimoji="1" lang="ja-JP" altLang="en-US"/>
          </a:p>
        </p:txBody>
      </p:sp>
      <p:sp>
        <p:nvSpPr>
          <p:cNvPr id="1071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914E-4069-4AD9-ADEB-D777A02A75D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075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76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1077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5C60-EFCA-4B11-A15F-A53AD724A40A}" type="datetimeFigureOut">
              <a:rPr kumimoji="1" lang="ja-JP" altLang="en-US" smtClean="0"/>
              <a:pPr/>
              <a:t>2024/3/11</a:t>
            </a:fld>
            <a:endParaRPr kumimoji="1" lang="ja-JP" altLang="en-US"/>
          </a:p>
        </p:txBody>
      </p:sp>
      <p:sp>
        <p:nvSpPr>
          <p:cNvPr id="1078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914E-4069-4AD9-ADEB-D777A02A75D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082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1083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1084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5C60-EFCA-4B11-A15F-A53AD724A40A}" type="datetimeFigureOut">
              <a:rPr kumimoji="1" lang="ja-JP" altLang="en-US" smtClean="0"/>
              <a:pPr/>
              <a:t>2024/3/11</a:t>
            </a:fld>
            <a:endParaRPr kumimoji="1" lang="ja-JP" altLang="en-US"/>
          </a:p>
        </p:txBody>
      </p:sp>
      <p:sp>
        <p:nvSpPr>
          <p:cNvPr id="1085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914E-4069-4AD9-ADEB-D777A02A75D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026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27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F5C60-EFCA-4B11-A15F-A53AD724A40A}" type="datetimeFigureOut">
              <a:rPr kumimoji="1" lang="ja-JP" altLang="en-US" smtClean="0"/>
              <a:pPr/>
              <a:t>2024/3/11</a:t>
            </a:fld>
            <a:endParaRPr kumimoji="1" lang="ja-JP" altLang="en-US"/>
          </a:p>
        </p:txBody>
      </p:sp>
      <p:sp>
        <p:nvSpPr>
          <p:cNvPr id="1028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29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D914E-4069-4AD9-ADEB-D777A02A75D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image" Target="../media/image10.png" /><Relationship Id="rId2" Type="http://schemas.openxmlformats.org/officeDocument/2006/relationships/slideLayout" Target="../slideLayouts/slideLayout2.xml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image" Target="../media/image11.png" /><Relationship Id="rId2" Type="http://schemas.openxmlformats.org/officeDocument/2006/relationships/slideLayout" Target="../slideLayouts/slideLayout7.xml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image" Target="../media/image12.png" /><Relationship Id="rId2" Type="http://schemas.openxmlformats.org/officeDocument/2006/relationships/slideLayout" Target="../slideLayouts/slideLayout2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customXml" Target="../ink/ink1.xml" /><Relationship Id="rId3" Type="http://schemas.openxmlformats.org/officeDocument/2006/relationships/image" Target="../media/image2.emf" /><Relationship Id="rId4" Type="http://schemas.openxmlformats.org/officeDocument/2006/relationships/slideLayout" Target="../slideLayouts/slideLayout2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customXml" Target="../ink/ink2.xml" /><Relationship Id="rId3" Type="http://schemas.openxmlformats.org/officeDocument/2006/relationships/image" Target="../media/image2.emf" /><Relationship Id="rId4" Type="http://schemas.openxmlformats.org/officeDocument/2006/relationships/slideLayout" Target="../slideLayouts/slideLayout2.xml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customXml" Target="../ink/ink3.xml" /><Relationship Id="rId3" Type="http://schemas.openxmlformats.org/officeDocument/2006/relationships/image" Target="../media/image2.emf" /><Relationship Id="rId4" Type="http://schemas.openxmlformats.org/officeDocument/2006/relationships/slideLayout" Target="../slideLayouts/slideLayout2.xml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image" Target="../media/image5.png" /><Relationship Id="rId2" Type="http://schemas.openxmlformats.org/officeDocument/2006/relationships/slideLayout" Target="../slideLayouts/slideLayout2.xml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image" Target="../media/image6.png" /><Relationship Id="rId2" Type="http://schemas.openxmlformats.org/officeDocument/2006/relationships/slideLayout" Target="../slideLayouts/slideLayout2.xml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image" Target="../media/image7.png" /><Relationship Id="rId2" Type="http://schemas.openxmlformats.org/officeDocument/2006/relationships/slideLayout" Target="../slideLayouts/slideLayout2.xml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image" Target="../media/image8.png" /><Relationship Id="rId2" Type="http://schemas.openxmlformats.org/officeDocument/2006/relationships/slideLayout" Target="../slideLayouts/slideLayout2.xml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image" Target="../media/image9.png" /><Relationship Id="rId2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各町立小学校　要対策箇所図</a:t>
            </a:r>
          </a:p>
        </p:txBody>
      </p:sp>
      <p:sp>
        <p:nvSpPr>
          <p:cNvPr id="1106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500438"/>
            <a:ext cx="6400800" cy="2643206"/>
          </a:xfrm>
        </p:spPr>
        <p:txBody>
          <a:bodyPr>
            <a:normAutofit/>
          </a:bodyPr>
          <a:lstStyle/>
          <a:p>
            <a:r>
              <a:rPr kumimoji="1" lang="ja-JP" altLang="en-US" sz="2400" dirty="0">
                <a:solidFill>
                  <a:schemeClr val="tx1"/>
                </a:solidFill>
              </a:rPr>
              <a:t>令和</a:t>
            </a:r>
            <a:r>
              <a:rPr lang="ja-JP" altLang="en-US" sz="2400" dirty="0">
                <a:solidFill>
                  <a:schemeClr val="tx1"/>
                </a:solidFill>
              </a:rPr>
              <a:t>６</a:t>
            </a:r>
            <a:r>
              <a:rPr kumimoji="1" lang="ja-JP" altLang="en-US" sz="2400" dirty="0">
                <a:solidFill>
                  <a:schemeClr val="tx1"/>
                </a:solidFill>
              </a:rPr>
              <a:t>年２月２９日現在</a:t>
            </a:r>
            <a:endParaRPr kumimoji="1" lang="en-US" altLang="ja-JP" sz="2400" dirty="0">
              <a:solidFill>
                <a:schemeClr val="tx1"/>
              </a:solidFill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sz="2800" dirty="0">
                <a:solidFill>
                  <a:schemeClr val="tx1"/>
                </a:solidFill>
              </a:rPr>
              <a:t>南会津町通学路安全推進会議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タイトル 5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00066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南会津町立伊南小学校　要対策箇所図</a:t>
            </a:r>
            <a:endParaRPr kumimoji="1" lang="ja-JP" altLang="en-US" sz="3200" dirty="0"/>
          </a:p>
        </p:txBody>
      </p:sp>
      <p:pic>
        <p:nvPicPr>
          <p:cNvPr id="12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 l="29796" t="15152" b="5927"/>
          <a:stretch>
            <a:fillRect/>
          </a:stretch>
        </p:blipFill>
        <p:spPr>
          <a:xfrm>
            <a:off x="1571604" y="1071546"/>
            <a:ext cx="6004471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95" name="フリーフォーム 12"/>
          <p:cNvSpPr/>
          <p:nvPr/>
        </p:nvSpPr>
        <p:spPr>
          <a:xfrm>
            <a:off x="3108960" y="1097280"/>
            <a:ext cx="1920240" cy="4328160"/>
          </a:xfrm>
          <a:custGeom>
            <a:avLst/>
            <a:gdLst>
              <a:gd name="connsiteX0" fmla="*/ 0 w 1920240"/>
              <a:gd name="connsiteY0" fmla="*/ 0 h 4328160"/>
              <a:gd name="connsiteX1" fmla="*/ 510540 w 1920240"/>
              <a:gd name="connsiteY1" fmla="*/ 373380 h 4328160"/>
              <a:gd name="connsiteX2" fmla="*/ 609600 w 1920240"/>
              <a:gd name="connsiteY2" fmla="*/ 472440 h 4328160"/>
              <a:gd name="connsiteX3" fmla="*/ 1165860 w 1920240"/>
              <a:gd name="connsiteY3" fmla="*/ 1333500 h 4328160"/>
              <a:gd name="connsiteX4" fmla="*/ 1424940 w 1920240"/>
              <a:gd name="connsiteY4" fmla="*/ 1752600 h 4328160"/>
              <a:gd name="connsiteX5" fmla="*/ 1821180 w 1920240"/>
              <a:gd name="connsiteY5" fmla="*/ 2506980 h 4328160"/>
              <a:gd name="connsiteX6" fmla="*/ 1920240 w 1920240"/>
              <a:gd name="connsiteY6" fmla="*/ 2598420 h 4328160"/>
              <a:gd name="connsiteX7" fmla="*/ 1516380 w 1920240"/>
              <a:gd name="connsiteY7" fmla="*/ 3276600 h 4328160"/>
              <a:gd name="connsiteX8" fmla="*/ 1043940 w 1920240"/>
              <a:gd name="connsiteY8" fmla="*/ 4000500 h 4328160"/>
              <a:gd name="connsiteX9" fmla="*/ 838200 w 1920240"/>
              <a:gd name="connsiteY9" fmla="*/ 4328160 h 432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0240" h="4328160">
                <a:moveTo>
                  <a:pt x="0" y="0"/>
                </a:moveTo>
                <a:lnTo>
                  <a:pt x="510540" y="373380"/>
                </a:lnTo>
                <a:lnTo>
                  <a:pt x="609600" y="472440"/>
                </a:lnTo>
                <a:lnTo>
                  <a:pt x="1165860" y="1333500"/>
                </a:lnTo>
                <a:lnTo>
                  <a:pt x="1424940" y="1752600"/>
                </a:lnTo>
                <a:lnTo>
                  <a:pt x="1821180" y="2506980"/>
                </a:lnTo>
                <a:lnTo>
                  <a:pt x="1920240" y="2598420"/>
                </a:lnTo>
                <a:lnTo>
                  <a:pt x="1516380" y="3276600"/>
                </a:lnTo>
                <a:lnTo>
                  <a:pt x="1043940" y="4000500"/>
                </a:lnTo>
                <a:lnTo>
                  <a:pt x="838200" y="4328160"/>
                </a:ln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3"/>
          <p:cNvSpPr/>
          <p:nvPr/>
        </p:nvSpPr>
        <p:spPr>
          <a:xfrm>
            <a:off x="3703320" y="1554480"/>
            <a:ext cx="1889760" cy="2141220"/>
          </a:xfrm>
          <a:custGeom>
            <a:avLst/>
            <a:gdLst>
              <a:gd name="connsiteX0" fmla="*/ 0 w 1889760"/>
              <a:gd name="connsiteY0" fmla="*/ 0 h 2141220"/>
              <a:gd name="connsiteX1" fmla="*/ 815340 w 1889760"/>
              <a:gd name="connsiteY1" fmla="*/ 220980 h 2141220"/>
              <a:gd name="connsiteX2" fmla="*/ 1706880 w 1889760"/>
              <a:gd name="connsiteY2" fmla="*/ 403860 h 2141220"/>
              <a:gd name="connsiteX3" fmla="*/ 1889760 w 1889760"/>
              <a:gd name="connsiteY3" fmla="*/ 525780 h 2141220"/>
              <a:gd name="connsiteX4" fmla="*/ 1790700 w 1889760"/>
              <a:gd name="connsiteY4" fmla="*/ 678180 h 2141220"/>
              <a:gd name="connsiteX5" fmla="*/ 1737360 w 1889760"/>
              <a:gd name="connsiteY5" fmla="*/ 868680 h 2141220"/>
              <a:gd name="connsiteX6" fmla="*/ 1676400 w 1889760"/>
              <a:gd name="connsiteY6" fmla="*/ 1112520 h 2141220"/>
              <a:gd name="connsiteX7" fmla="*/ 1706880 w 1889760"/>
              <a:gd name="connsiteY7" fmla="*/ 1356360 h 2141220"/>
              <a:gd name="connsiteX8" fmla="*/ 1676400 w 1889760"/>
              <a:gd name="connsiteY8" fmla="*/ 1463040 h 2141220"/>
              <a:gd name="connsiteX9" fmla="*/ 1303020 w 1889760"/>
              <a:gd name="connsiteY9" fmla="*/ 2141220 h 2141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9760" h="2141220">
                <a:moveTo>
                  <a:pt x="0" y="0"/>
                </a:moveTo>
                <a:lnTo>
                  <a:pt x="815340" y="220980"/>
                </a:lnTo>
                <a:lnTo>
                  <a:pt x="1706880" y="403860"/>
                </a:lnTo>
                <a:lnTo>
                  <a:pt x="1889760" y="525780"/>
                </a:lnTo>
                <a:lnTo>
                  <a:pt x="1790700" y="678180"/>
                </a:lnTo>
                <a:lnTo>
                  <a:pt x="1737360" y="868680"/>
                </a:lnTo>
                <a:lnTo>
                  <a:pt x="1676400" y="1112520"/>
                </a:lnTo>
                <a:lnTo>
                  <a:pt x="1706880" y="1356360"/>
                </a:lnTo>
                <a:lnTo>
                  <a:pt x="1676400" y="1463040"/>
                </a:lnTo>
                <a:lnTo>
                  <a:pt x="1303020" y="2141220"/>
                </a:ln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5"/>
          <p:cNvSpPr/>
          <p:nvPr/>
        </p:nvSpPr>
        <p:spPr>
          <a:xfrm>
            <a:off x="3832860" y="4351020"/>
            <a:ext cx="1196340" cy="1668780"/>
          </a:xfrm>
          <a:custGeom>
            <a:avLst/>
            <a:gdLst>
              <a:gd name="connsiteX0" fmla="*/ 861060 w 1196340"/>
              <a:gd name="connsiteY0" fmla="*/ 0 h 1668780"/>
              <a:gd name="connsiteX1" fmla="*/ 1196340 w 1196340"/>
              <a:gd name="connsiteY1" fmla="*/ 121920 h 1668780"/>
              <a:gd name="connsiteX2" fmla="*/ 1143000 w 1196340"/>
              <a:gd name="connsiteY2" fmla="*/ 381000 h 1668780"/>
              <a:gd name="connsiteX3" fmla="*/ 1165860 w 1196340"/>
              <a:gd name="connsiteY3" fmla="*/ 609600 h 1668780"/>
              <a:gd name="connsiteX4" fmla="*/ 1051560 w 1196340"/>
              <a:gd name="connsiteY4" fmla="*/ 1188720 h 1668780"/>
              <a:gd name="connsiteX5" fmla="*/ 845820 w 1196340"/>
              <a:gd name="connsiteY5" fmla="*/ 1295400 h 1668780"/>
              <a:gd name="connsiteX6" fmla="*/ 533400 w 1196340"/>
              <a:gd name="connsiteY6" fmla="*/ 1661160 h 1668780"/>
              <a:gd name="connsiteX7" fmla="*/ 487680 w 1196340"/>
              <a:gd name="connsiteY7" fmla="*/ 1668780 h 1668780"/>
              <a:gd name="connsiteX8" fmla="*/ 449580 w 1196340"/>
              <a:gd name="connsiteY8" fmla="*/ 1653540 h 1668780"/>
              <a:gd name="connsiteX9" fmla="*/ 0 w 1196340"/>
              <a:gd name="connsiteY9" fmla="*/ 1341120 h 1668780"/>
              <a:gd name="connsiteX10" fmla="*/ 861060 w 1196340"/>
              <a:gd name="connsiteY10" fmla="*/ 0 h 166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6340" h="1668780">
                <a:moveTo>
                  <a:pt x="861060" y="0"/>
                </a:moveTo>
                <a:lnTo>
                  <a:pt x="1196340" y="121920"/>
                </a:lnTo>
                <a:lnTo>
                  <a:pt x="1143000" y="381000"/>
                </a:lnTo>
                <a:lnTo>
                  <a:pt x="1165860" y="609600"/>
                </a:lnTo>
                <a:lnTo>
                  <a:pt x="1051560" y="1188720"/>
                </a:lnTo>
                <a:lnTo>
                  <a:pt x="845820" y="1295400"/>
                </a:lnTo>
                <a:lnTo>
                  <a:pt x="533400" y="1661160"/>
                </a:lnTo>
                <a:lnTo>
                  <a:pt x="487680" y="1668780"/>
                </a:lnTo>
                <a:lnTo>
                  <a:pt x="449580" y="1653540"/>
                </a:lnTo>
                <a:lnTo>
                  <a:pt x="0" y="1341120"/>
                </a:lnTo>
                <a:lnTo>
                  <a:pt x="861060" y="0"/>
                </a:lnTo>
                <a:close/>
              </a:path>
            </a:pathLst>
          </a:cu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正方形/長方形 10"/>
          <p:cNvSpPr/>
          <p:nvPr/>
        </p:nvSpPr>
        <p:spPr>
          <a:xfrm>
            <a:off x="4286248" y="5143512"/>
            <a:ext cx="1071570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rgbClr val="0070C0"/>
                </a:solidFill>
                <a:latin typeface="HG創英角ｺﾞｼｯｸUB" pitchFamily="49" charset="-128"/>
                <a:ea typeface="HG創英角ｺﾞｼｯｸUB" pitchFamily="49" charset="-128"/>
              </a:rPr>
              <a:t>伊南</a:t>
            </a:r>
            <a:r>
              <a:rPr kumimoji="1" lang="ja-JP" altLang="en-US" sz="1200" dirty="0">
                <a:solidFill>
                  <a:srgbClr val="0070C0"/>
                </a:solidFill>
                <a:latin typeface="HG創英角ｺﾞｼｯｸUB" pitchFamily="49" charset="-128"/>
                <a:ea typeface="HG創英角ｺﾞｼｯｸUB" pitchFamily="49" charset="-128"/>
              </a:rPr>
              <a:t>小学校</a:t>
            </a:r>
          </a:p>
        </p:txBody>
      </p:sp>
      <p:grpSp>
        <p:nvGrpSpPr>
          <p:cNvPr id="1299" name="グループ化 11"/>
          <p:cNvGrpSpPr/>
          <p:nvPr/>
        </p:nvGrpSpPr>
        <p:grpSpPr>
          <a:xfrm>
            <a:off x="6715140" y="1071546"/>
            <a:ext cx="2071702" cy="857256"/>
            <a:chOff x="6357950" y="5429264"/>
            <a:chExt cx="2071702" cy="857256"/>
          </a:xfrm>
        </p:grpSpPr>
        <p:sp>
          <p:nvSpPr>
            <p:cNvPr id="1300" name="正方形/長方形 14"/>
            <p:cNvSpPr/>
            <p:nvPr/>
          </p:nvSpPr>
          <p:spPr>
            <a:xfrm>
              <a:off x="6357950" y="5429264"/>
              <a:ext cx="2071702" cy="8572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1100" dirty="0"/>
                <a:t>通          学           路  ：</a:t>
              </a:r>
              <a:endParaRPr kumimoji="1" lang="en-US" altLang="ja-JP" sz="1100" dirty="0"/>
            </a:p>
            <a:p>
              <a:endParaRPr lang="en-US" altLang="ja-JP" sz="1100" dirty="0"/>
            </a:p>
            <a:p>
              <a:r>
                <a:rPr kumimoji="1" lang="ja-JP" altLang="en-US" sz="1100" dirty="0"/>
                <a:t>要   対   策   箇   所 </a:t>
              </a:r>
              <a:r>
                <a:rPr lang="ja-JP" altLang="en-US" sz="1100" dirty="0"/>
                <a:t> </a:t>
              </a:r>
              <a:r>
                <a:rPr kumimoji="1" lang="ja-JP" altLang="en-US" sz="1100" dirty="0"/>
                <a:t>：</a:t>
              </a:r>
            </a:p>
          </p:txBody>
        </p:sp>
        <p:cxnSp>
          <p:nvCxnSpPr>
            <p:cNvPr id="1301" name="直線コネクタ 16"/>
            <p:cNvCxnSpPr/>
            <p:nvPr/>
          </p:nvCxnSpPr>
          <p:spPr>
            <a:xfrm>
              <a:off x="7742260" y="5695966"/>
              <a:ext cx="5760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2" name="円/楕円 17"/>
            <p:cNvSpPr/>
            <p:nvPr/>
          </p:nvSpPr>
          <p:spPr>
            <a:xfrm>
              <a:off x="7894636" y="5900736"/>
              <a:ext cx="252000" cy="252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03" name="円/楕円 18"/>
          <p:cNvSpPr/>
          <p:nvPr/>
        </p:nvSpPr>
        <p:spPr>
          <a:xfrm>
            <a:off x="3571868" y="1428736"/>
            <a:ext cx="252000" cy="252000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円/楕円 19"/>
          <p:cNvSpPr/>
          <p:nvPr/>
        </p:nvSpPr>
        <p:spPr>
          <a:xfrm rot="2340000">
            <a:off x="4521262" y="3992803"/>
            <a:ext cx="303032" cy="358616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正方形/長方形 21"/>
          <p:cNvSpPr/>
          <p:nvPr/>
        </p:nvSpPr>
        <p:spPr>
          <a:xfrm>
            <a:off x="1331640" y="2786058"/>
            <a:ext cx="95434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</a:rPr>
              <a:t>危険箇所２</a:t>
            </a:r>
          </a:p>
        </p:txBody>
      </p:sp>
      <p:sp>
        <p:nvSpPr>
          <p:cNvPr id="1306" name="正方形/長方形 22"/>
          <p:cNvSpPr/>
          <p:nvPr/>
        </p:nvSpPr>
        <p:spPr>
          <a:xfrm>
            <a:off x="5357818" y="3771546"/>
            <a:ext cx="1097220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tx1"/>
                </a:solidFill>
              </a:rPr>
              <a:t>危険箇所１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cxnSp>
        <p:nvCxnSpPr>
          <p:cNvPr id="1307" name="直線矢印コネクタ 24"/>
          <p:cNvCxnSpPr>
            <a:cxnSpLocks/>
            <a:stCxn id="1305" idx="3"/>
            <a:endCxn id="1303" idx="3"/>
          </p:cNvCxnSpPr>
          <p:nvPr/>
        </p:nvCxnSpPr>
        <p:spPr>
          <a:xfrm flipV="1">
            <a:off x="2285984" y="1643831"/>
            <a:ext cx="1322789" cy="1356541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8" name="直線矢印コネクタ 26"/>
          <p:cNvCxnSpPr>
            <a:cxnSpLocks/>
            <a:stCxn id="1306" idx="1"/>
            <a:endCxn id="1304" idx="5"/>
          </p:cNvCxnSpPr>
          <p:nvPr/>
        </p:nvCxnSpPr>
        <p:spPr>
          <a:xfrm flipH="1">
            <a:off x="4674199" y="3986752"/>
            <a:ext cx="687295" cy="351432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9" name="円/楕円 20"/>
          <p:cNvSpPr/>
          <p:nvPr/>
        </p:nvSpPr>
        <p:spPr>
          <a:xfrm rot="18143221">
            <a:off x="3391823" y="4761202"/>
            <a:ext cx="252000" cy="931768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正方形/長方形 27"/>
          <p:cNvSpPr/>
          <p:nvPr/>
        </p:nvSpPr>
        <p:spPr>
          <a:xfrm>
            <a:off x="1101063" y="4929198"/>
            <a:ext cx="95434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tx1"/>
                </a:solidFill>
              </a:rPr>
              <a:t>危険箇所３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cxnSp>
        <p:nvCxnSpPr>
          <p:cNvPr id="1311" name="直線矢印コネクタ 29"/>
          <p:cNvCxnSpPr/>
          <p:nvPr/>
        </p:nvCxnSpPr>
        <p:spPr>
          <a:xfrm flipV="1">
            <a:off x="2055407" y="4977542"/>
            <a:ext cx="1069001" cy="159994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3" name="図 2"/>
          <p:cNvPicPr>
            <a:picLocks noChangeAspect="1"/>
          </p:cNvPicPr>
          <p:nvPr/>
        </p:nvPicPr>
        <p:blipFill>
          <a:blip r:embed="rId1"/>
          <a:srcRect l="2473" t="-2908" r="909" b="8669"/>
          <a:stretch>
            <a:fillRect/>
          </a:stretch>
        </p:blipFill>
        <p:spPr>
          <a:xfrm>
            <a:off x="807438" y="825810"/>
            <a:ext cx="7652994" cy="5051462"/>
          </a:xfrm>
          <a:prstGeom prst="rect">
            <a:avLst/>
          </a:prstGeom>
        </p:spPr>
      </p:pic>
      <p:sp>
        <p:nvSpPr>
          <p:cNvPr id="1316" name="円/楕円 21"/>
          <p:cNvSpPr/>
          <p:nvPr/>
        </p:nvSpPr>
        <p:spPr>
          <a:xfrm>
            <a:off x="7092280" y="1124744"/>
            <a:ext cx="252000" cy="252000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17" name="テキスト ボックス 7"/>
          <p:cNvSpPr txBox="1"/>
          <p:nvPr/>
        </p:nvSpPr>
        <p:spPr>
          <a:xfrm>
            <a:off x="755576" y="211578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南会津町立南郷小学校　要対策箇所図１</a:t>
            </a:r>
            <a:endParaRPr kumimoji="1" lang="ja-JP" altLang="en-US" sz="3200" dirty="0"/>
          </a:p>
        </p:txBody>
      </p:sp>
      <p:sp>
        <p:nvSpPr>
          <p:cNvPr id="1319" name="フリーフォーム 10"/>
          <p:cNvSpPr/>
          <p:nvPr/>
        </p:nvSpPr>
        <p:spPr>
          <a:xfrm>
            <a:off x="4288161" y="1167038"/>
            <a:ext cx="3115795" cy="4902694"/>
          </a:xfrm>
          <a:custGeom>
            <a:avLst/>
            <a:gdLst>
              <a:gd name="connsiteX0" fmla="*/ 0 w 3520440"/>
              <a:gd name="connsiteY0" fmla="*/ 5021580 h 5021580"/>
              <a:gd name="connsiteX1" fmla="*/ 0 w 3520440"/>
              <a:gd name="connsiteY1" fmla="*/ 5021580 h 5021580"/>
              <a:gd name="connsiteX2" fmla="*/ 0 w 3520440"/>
              <a:gd name="connsiteY2" fmla="*/ 4930140 h 5021580"/>
              <a:gd name="connsiteX3" fmla="*/ 266700 w 3520440"/>
              <a:gd name="connsiteY3" fmla="*/ 4091940 h 5021580"/>
              <a:gd name="connsiteX4" fmla="*/ 190500 w 3520440"/>
              <a:gd name="connsiteY4" fmla="*/ 3779520 h 5021580"/>
              <a:gd name="connsiteX5" fmla="*/ 198120 w 3520440"/>
              <a:gd name="connsiteY5" fmla="*/ 3200400 h 5021580"/>
              <a:gd name="connsiteX6" fmla="*/ 434340 w 3520440"/>
              <a:gd name="connsiteY6" fmla="*/ 2590800 h 5021580"/>
              <a:gd name="connsiteX7" fmla="*/ 1264920 w 3520440"/>
              <a:gd name="connsiteY7" fmla="*/ 1501140 h 5021580"/>
              <a:gd name="connsiteX8" fmla="*/ 3520440 w 3520440"/>
              <a:gd name="connsiteY8" fmla="*/ 0 h 5021580"/>
              <a:gd name="connsiteX0" fmla="*/ 0 w 3368040"/>
              <a:gd name="connsiteY0" fmla="*/ 5097780 h 5097780"/>
              <a:gd name="connsiteX1" fmla="*/ 0 w 3368040"/>
              <a:gd name="connsiteY1" fmla="*/ 5097780 h 5097780"/>
              <a:gd name="connsiteX2" fmla="*/ 0 w 3368040"/>
              <a:gd name="connsiteY2" fmla="*/ 5006340 h 5097780"/>
              <a:gd name="connsiteX3" fmla="*/ 266700 w 3368040"/>
              <a:gd name="connsiteY3" fmla="*/ 4168140 h 5097780"/>
              <a:gd name="connsiteX4" fmla="*/ 190500 w 3368040"/>
              <a:gd name="connsiteY4" fmla="*/ 3855720 h 5097780"/>
              <a:gd name="connsiteX5" fmla="*/ 198120 w 3368040"/>
              <a:gd name="connsiteY5" fmla="*/ 3276600 h 5097780"/>
              <a:gd name="connsiteX6" fmla="*/ 434340 w 3368040"/>
              <a:gd name="connsiteY6" fmla="*/ 2667000 h 5097780"/>
              <a:gd name="connsiteX7" fmla="*/ 1264920 w 3368040"/>
              <a:gd name="connsiteY7" fmla="*/ 1577340 h 5097780"/>
              <a:gd name="connsiteX8" fmla="*/ 3368040 w 3368040"/>
              <a:gd name="connsiteY8" fmla="*/ 0 h 5097780"/>
              <a:gd name="connsiteX0" fmla="*/ 0 w 3368040"/>
              <a:gd name="connsiteY0" fmla="*/ 5097780 h 5097780"/>
              <a:gd name="connsiteX1" fmla="*/ 0 w 3368040"/>
              <a:gd name="connsiteY1" fmla="*/ 5097780 h 5097780"/>
              <a:gd name="connsiteX2" fmla="*/ 0 w 3368040"/>
              <a:gd name="connsiteY2" fmla="*/ 5006340 h 5097780"/>
              <a:gd name="connsiteX3" fmla="*/ 266700 w 3368040"/>
              <a:gd name="connsiteY3" fmla="*/ 4168140 h 5097780"/>
              <a:gd name="connsiteX4" fmla="*/ 190500 w 3368040"/>
              <a:gd name="connsiteY4" fmla="*/ 3855720 h 5097780"/>
              <a:gd name="connsiteX5" fmla="*/ 198120 w 3368040"/>
              <a:gd name="connsiteY5" fmla="*/ 3276600 h 5097780"/>
              <a:gd name="connsiteX6" fmla="*/ 653415 w 3368040"/>
              <a:gd name="connsiteY6" fmla="*/ 2771775 h 5097780"/>
              <a:gd name="connsiteX7" fmla="*/ 1264920 w 3368040"/>
              <a:gd name="connsiteY7" fmla="*/ 1577340 h 5097780"/>
              <a:gd name="connsiteX8" fmla="*/ 3368040 w 3368040"/>
              <a:gd name="connsiteY8" fmla="*/ 0 h 5097780"/>
              <a:gd name="connsiteX0" fmla="*/ 0 w 3368040"/>
              <a:gd name="connsiteY0" fmla="*/ 5097780 h 5097780"/>
              <a:gd name="connsiteX1" fmla="*/ 0 w 3368040"/>
              <a:gd name="connsiteY1" fmla="*/ 5097780 h 5097780"/>
              <a:gd name="connsiteX2" fmla="*/ 0 w 3368040"/>
              <a:gd name="connsiteY2" fmla="*/ 5006340 h 5097780"/>
              <a:gd name="connsiteX3" fmla="*/ 266700 w 3368040"/>
              <a:gd name="connsiteY3" fmla="*/ 4168140 h 5097780"/>
              <a:gd name="connsiteX4" fmla="*/ 190500 w 3368040"/>
              <a:gd name="connsiteY4" fmla="*/ 3855720 h 5097780"/>
              <a:gd name="connsiteX5" fmla="*/ 464820 w 3368040"/>
              <a:gd name="connsiteY5" fmla="*/ 3457575 h 5097780"/>
              <a:gd name="connsiteX6" fmla="*/ 653415 w 3368040"/>
              <a:gd name="connsiteY6" fmla="*/ 2771775 h 5097780"/>
              <a:gd name="connsiteX7" fmla="*/ 1264920 w 3368040"/>
              <a:gd name="connsiteY7" fmla="*/ 1577340 h 5097780"/>
              <a:gd name="connsiteX8" fmla="*/ 3368040 w 3368040"/>
              <a:gd name="connsiteY8" fmla="*/ 0 h 5097780"/>
              <a:gd name="connsiteX0" fmla="*/ 0 w 3368040"/>
              <a:gd name="connsiteY0" fmla="*/ 5097780 h 5097780"/>
              <a:gd name="connsiteX1" fmla="*/ 0 w 3368040"/>
              <a:gd name="connsiteY1" fmla="*/ 5097780 h 5097780"/>
              <a:gd name="connsiteX2" fmla="*/ 0 w 3368040"/>
              <a:gd name="connsiteY2" fmla="*/ 5006340 h 5097780"/>
              <a:gd name="connsiteX3" fmla="*/ 266700 w 3368040"/>
              <a:gd name="connsiteY3" fmla="*/ 4168140 h 5097780"/>
              <a:gd name="connsiteX4" fmla="*/ 295275 w 3368040"/>
              <a:gd name="connsiteY4" fmla="*/ 3884295 h 5097780"/>
              <a:gd name="connsiteX5" fmla="*/ 464820 w 3368040"/>
              <a:gd name="connsiteY5" fmla="*/ 3457575 h 5097780"/>
              <a:gd name="connsiteX6" fmla="*/ 653415 w 3368040"/>
              <a:gd name="connsiteY6" fmla="*/ 2771775 h 5097780"/>
              <a:gd name="connsiteX7" fmla="*/ 1264920 w 3368040"/>
              <a:gd name="connsiteY7" fmla="*/ 1577340 h 5097780"/>
              <a:gd name="connsiteX8" fmla="*/ 3368040 w 3368040"/>
              <a:gd name="connsiteY8" fmla="*/ 0 h 5097780"/>
              <a:gd name="connsiteX0" fmla="*/ 0 w 3368040"/>
              <a:gd name="connsiteY0" fmla="*/ 5097780 h 5097780"/>
              <a:gd name="connsiteX1" fmla="*/ 0 w 3368040"/>
              <a:gd name="connsiteY1" fmla="*/ 5097780 h 5097780"/>
              <a:gd name="connsiteX2" fmla="*/ 238125 w 3368040"/>
              <a:gd name="connsiteY2" fmla="*/ 4872990 h 5097780"/>
              <a:gd name="connsiteX3" fmla="*/ 266700 w 3368040"/>
              <a:gd name="connsiteY3" fmla="*/ 4168140 h 5097780"/>
              <a:gd name="connsiteX4" fmla="*/ 295275 w 3368040"/>
              <a:gd name="connsiteY4" fmla="*/ 3884295 h 5097780"/>
              <a:gd name="connsiteX5" fmla="*/ 464820 w 3368040"/>
              <a:gd name="connsiteY5" fmla="*/ 3457575 h 5097780"/>
              <a:gd name="connsiteX6" fmla="*/ 653415 w 3368040"/>
              <a:gd name="connsiteY6" fmla="*/ 2771775 h 5097780"/>
              <a:gd name="connsiteX7" fmla="*/ 1264920 w 3368040"/>
              <a:gd name="connsiteY7" fmla="*/ 1577340 h 5097780"/>
              <a:gd name="connsiteX8" fmla="*/ 3368040 w 3368040"/>
              <a:gd name="connsiteY8" fmla="*/ 0 h 5097780"/>
              <a:gd name="connsiteX0" fmla="*/ 0 w 3368040"/>
              <a:gd name="connsiteY0" fmla="*/ 5097780 h 5097780"/>
              <a:gd name="connsiteX1" fmla="*/ 323850 w 3368040"/>
              <a:gd name="connsiteY1" fmla="*/ 4821555 h 5097780"/>
              <a:gd name="connsiteX2" fmla="*/ 238125 w 3368040"/>
              <a:gd name="connsiteY2" fmla="*/ 4872990 h 5097780"/>
              <a:gd name="connsiteX3" fmla="*/ 266700 w 3368040"/>
              <a:gd name="connsiteY3" fmla="*/ 4168140 h 5097780"/>
              <a:gd name="connsiteX4" fmla="*/ 295275 w 3368040"/>
              <a:gd name="connsiteY4" fmla="*/ 3884295 h 5097780"/>
              <a:gd name="connsiteX5" fmla="*/ 464820 w 3368040"/>
              <a:gd name="connsiteY5" fmla="*/ 3457575 h 5097780"/>
              <a:gd name="connsiteX6" fmla="*/ 653415 w 3368040"/>
              <a:gd name="connsiteY6" fmla="*/ 2771775 h 5097780"/>
              <a:gd name="connsiteX7" fmla="*/ 1264920 w 3368040"/>
              <a:gd name="connsiteY7" fmla="*/ 1577340 h 5097780"/>
              <a:gd name="connsiteX8" fmla="*/ 3368040 w 3368040"/>
              <a:gd name="connsiteY8" fmla="*/ 0 h 5097780"/>
              <a:gd name="connsiteX0" fmla="*/ 0 w 3368040"/>
              <a:gd name="connsiteY0" fmla="*/ 5097780 h 5097780"/>
              <a:gd name="connsiteX1" fmla="*/ 323850 w 3368040"/>
              <a:gd name="connsiteY1" fmla="*/ 4821555 h 5097780"/>
              <a:gd name="connsiteX2" fmla="*/ 47168 w 3368040"/>
              <a:gd name="connsiteY2" fmla="*/ 4863106 h 5097780"/>
              <a:gd name="connsiteX3" fmla="*/ 266700 w 3368040"/>
              <a:gd name="connsiteY3" fmla="*/ 4168140 h 5097780"/>
              <a:gd name="connsiteX4" fmla="*/ 295275 w 3368040"/>
              <a:gd name="connsiteY4" fmla="*/ 3884295 h 5097780"/>
              <a:gd name="connsiteX5" fmla="*/ 464820 w 3368040"/>
              <a:gd name="connsiteY5" fmla="*/ 3457575 h 5097780"/>
              <a:gd name="connsiteX6" fmla="*/ 653415 w 3368040"/>
              <a:gd name="connsiteY6" fmla="*/ 2771775 h 5097780"/>
              <a:gd name="connsiteX7" fmla="*/ 1264920 w 3368040"/>
              <a:gd name="connsiteY7" fmla="*/ 1577340 h 5097780"/>
              <a:gd name="connsiteX8" fmla="*/ 3368040 w 3368040"/>
              <a:gd name="connsiteY8" fmla="*/ 0 h 5097780"/>
              <a:gd name="connsiteX0" fmla="*/ 0 w 3368040"/>
              <a:gd name="connsiteY0" fmla="*/ 5097780 h 5097780"/>
              <a:gd name="connsiteX1" fmla="*/ 323850 w 3368040"/>
              <a:gd name="connsiteY1" fmla="*/ 4821555 h 5097780"/>
              <a:gd name="connsiteX2" fmla="*/ 47168 w 3368040"/>
              <a:gd name="connsiteY2" fmla="*/ 4863106 h 5097780"/>
              <a:gd name="connsiteX3" fmla="*/ 266700 w 3368040"/>
              <a:gd name="connsiteY3" fmla="*/ 4168140 h 5097780"/>
              <a:gd name="connsiteX4" fmla="*/ 295275 w 3368040"/>
              <a:gd name="connsiteY4" fmla="*/ 3884295 h 5097780"/>
              <a:gd name="connsiteX5" fmla="*/ 464820 w 3368040"/>
              <a:gd name="connsiteY5" fmla="*/ 3457575 h 5097780"/>
              <a:gd name="connsiteX6" fmla="*/ 653415 w 3368040"/>
              <a:gd name="connsiteY6" fmla="*/ 2771775 h 5097780"/>
              <a:gd name="connsiteX7" fmla="*/ 1264920 w 3368040"/>
              <a:gd name="connsiteY7" fmla="*/ 1577340 h 5097780"/>
              <a:gd name="connsiteX8" fmla="*/ 3368040 w 3368040"/>
              <a:gd name="connsiteY8" fmla="*/ 0 h 5097780"/>
              <a:gd name="connsiteX0" fmla="*/ 0 w 3368040"/>
              <a:gd name="connsiteY0" fmla="*/ 5097780 h 5097780"/>
              <a:gd name="connsiteX1" fmla="*/ 323850 w 3368040"/>
              <a:gd name="connsiteY1" fmla="*/ 4821555 h 5097780"/>
              <a:gd name="connsiteX2" fmla="*/ 47168 w 3368040"/>
              <a:gd name="connsiteY2" fmla="*/ 4863106 h 5097780"/>
              <a:gd name="connsiteX3" fmla="*/ 266700 w 3368040"/>
              <a:gd name="connsiteY3" fmla="*/ 4168140 h 5097780"/>
              <a:gd name="connsiteX4" fmla="*/ 295275 w 3368040"/>
              <a:gd name="connsiteY4" fmla="*/ 3884295 h 5097780"/>
              <a:gd name="connsiteX5" fmla="*/ 464820 w 3368040"/>
              <a:gd name="connsiteY5" fmla="*/ 3457575 h 5097780"/>
              <a:gd name="connsiteX6" fmla="*/ 653415 w 3368040"/>
              <a:gd name="connsiteY6" fmla="*/ 2771775 h 5097780"/>
              <a:gd name="connsiteX7" fmla="*/ 1264920 w 3368040"/>
              <a:gd name="connsiteY7" fmla="*/ 1577340 h 5097780"/>
              <a:gd name="connsiteX8" fmla="*/ 3368040 w 3368040"/>
              <a:gd name="connsiteY8" fmla="*/ 0 h 5097780"/>
              <a:gd name="connsiteX0" fmla="*/ 0 w 3368040"/>
              <a:gd name="connsiteY0" fmla="*/ 5097780 h 5097780"/>
              <a:gd name="connsiteX1" fmla="*/ 47168 w 3368040"/>
              <a:gd name="connsiteY1" fmla="*/ 4863106 h 5097780"/>
              <a:gd name="connsiteX2" fmla="*/ 266700 w 3368040"/>
              <a:gd name="connsiteY2" fmla="*/ 4168140 h 5097780"/>
              <a:gd name="connsiteX3" fmla="*/ 295275 w 3368040"/>
              <a:gd name="connsiteY3" fmla="*/ 3884295 h 5097780"/>
              <a:gd name="connsiteX4" fmla="*/ 464820 w 3368040"/>
              <a:gd name="connsiteY4" fmla="*/ 3457575 h 5097780"/>
              <a:gd name="connsiteX5" fmla="*/ 653415 w 3368040"/>
              <a:gd name="connsiteY5" fmla="*/ 2771775 h 5097780"/>
              <a:gd name="connsiteX6" fmla="*/ 1264920 w 3368040"/>
              <a:gd name="connsiteY6" fmla="*/ 1577340 h 5097780"/>
              <a:gd name="connsiteX7" fmla="*/ 3368040 w 3368040"/>
              <a:gd name="connsiteY7" fmla="*/ 0 h 5097780"/>
              <a:gd name="connsiteX0" fmla="*/ 33235 w 3320872"/>
              <a:gd name="connsiteY0" fmla="*/ 5087895 h 5087895"/>
              <a:gd name="connsiteX1" fmla="*/ 0 w 3320872"/>
              <a:gd name="connsiteY1" fmla="*/ 4863106 h 5087895"/>
              <a:gd name="connsiteX2" fmla="*/ 219532 w 3320872"/>
              <a:gd name="connsiteY2" fmla="*/ 4168140 h 5087895"/>
              <a:gd name="connsiteX3" fmla="*/ 248107 w 3320872"/>
              <a:gd name="connsiteY3" fmla="*/ 3884295 h 5087895"/>
              <a:gd name="connsiteX4" fmla="*/ 417652 w 3320872"/>
              <a:gd name="connsiteY4" fmla="*/ 3457575 h 5087895"/>
              <a:gd name="connsiteX5" fmla="*/ 606247 w 3320872"/>
              <a:gd name="connsiteY5" fmla="*/ 2771775 h 5087895"/>
              <a:gd name="connsiteX6" fmla="*/ 1217752 w 3320872"/>
              <a:gd name="connsiteY6" fmla="*/ 1577340 h 5087895"/>
              <a:gd name="connsiteX7" fmla="*/ 3320872 w 3320872"/>
              <a:gd name="connsiteY7" fmla="*/ 0 h 5087895"/>
              <a:gd name="connsiteX0" fmla="*/ 0 w 3287637"/>
              <a:gd name="connsiteY0" fmla="*/ 5087895 h 5087895"/>
              <a:gd name="connsiteX1" fmla="*/ 27067 w 3287637"/>
              <a:gd name="connsiteY1" fmla="*/ 4863107 h 5087895"/>
              <a:gd name="connsiteX2" fmla="*/ 186297 w 3287637"/>
              <a:gd name="connsiteY2" fmla="*/ 4168140 h 5087895"/>
              <a:gd name="connsiteX3" fmla="*/ 214872 w 3287637"/>
              <a:gd name="connsiteY3" fmla="*/ 3884295 h 5087895"/>
              <a:gd name="connsiteX4" fmla="*/ 384417 w 3287637"/>
              <a:gd name="connsiteY4" fmla="*/ 3457575 h 5087895"/>
              <a:gd name="connsiteX5" fmla="*/ 573012 w 3287637"/>
              <a:gd name="connsiteY5" fmla="*/ 2771775 h 5087895"/>
              <a:gd name="connsiteX6" fmla="*/ 1184517 w 3287637"/>
              <a:gd name="connsiteY6" fmla="*/ 1577340 h 5087895"/>
              <a:gd name="connsiteX7" fmla="*/ 3287637 w 3287637"/>
              <a:gd name="connsiteY7" fmla="*/ 0 h 5087895"/>
              <a:gd name="connsiteX0" fmla="*/ 0 w 3287637"/>
              <a:gd name="connsiteY0" fmla="*/ 5087895 h 5087895"/>
              <a:gd name="connsiteX1" fmla="*/ 27067 w 3287637"/>
              <a:gd name="connsiteY1" fmla="*/ 4863107 h 5087895"/>
              <a:gd name="connsiteX2" fmla="*/ 35542 w 3287637"/>
              <a:gd name="connsiteY2" fmla="*/ 4178025 h 5087895"/>
              <a:gd name="connsiteX3" fmla="*/ 214872 w 3287637"/>
              <a:gd name="connsiteY3" fmla="*/ 3884295 h 5087895"/>
              <a:gd name="connsiteX4" fmla="*/ 384417 w 3287637"/>
              <a:gd name="connsiteY4" fmla="*/ 3457575 h 5087895"/>
              <a:gd name="connsiteX5" fmla="*/ 573012 w 3287637"/>
              <a:gd name="connsiteY5" fmla="*/ 2771775 h 5087895"/>
              <a:gd name="connsiteX6" fmla="*/ 1184517 w 3287637"/>
              <a:gd name="connsiteY6" fmla="*/ 1577340 h 5087895"/>
              <a:gd name="connsiteX7" fmla="*/ 3287637 w 3287637"/>
              <a:gd name="connsiteY7" fmla="*/ 0 h 5087895"/>
              <a:gd name="connsiteX0" fmla="*/ 0 w 3287637"/>
              <a:gd name="connsiteY0" fmla="*/ 5087895 h 5087895"/>
              <a:gd name="connsiteX1" fmla="*/ 27067 w 3287637"/>
              <a:gd name="connsiteY1" fmla="*/ 4863107 h 5087895"/>
              <a:gd name="connsiteX2" fmla="*/ 35542 w 3287637"/>
              <a:gd name="connsiteY2" fmla="*/ 4178025 h 5087895"/>
              <a:gd name="connsiteX3" fmla="*/ 33966 w 3287637"/>
              <a:gd name="connsiteY3" fmla="*/ 3884296 h 5087895"/>
              <a:gd name="connsiteX4" fmla="*/ 384417 w 3287637"/>
              <a:gd name="connsiteY4" fmla="*/ 3457575 h 5087895"/>
              <a:gd name="connsiteX5" fmla="*/ 573012 w 3287637"/>
              <a:gd name="connsiteY5" fmla="*/ 2771775 h 5087895"/>
              <a:gd name="connsiteX6" fmla="*/ 1184517 w 3287637"/>
              <a:gd name="connsiteY6" fmla="*/ 1577340 h 5087895"/>
              <a:gd name="connsiteX7" fmla="*/ 3287637 w 3287637"/>
              <a:gd name="connsiteY7" fmla="*/ 0 h 5087895"/>
              <a:gd name="connsiteX0" fmla="*/ 0 w 3287637"/>
              <a:gd name="connsiteY0" fmla="*/ 5087895 h 5087895"/>
              <a:gd name="connsiteX1" fmla="*/ 27067 w 3287637"/>
              <a:gd name="connsiteY1" fmla="*/ 4863107 h 5087895"/>
              <a:gd name="connsiteX2" fmla="*/ 35542 w 3287637"/>
              <a:gd name="connsiteY2" fmla="*/ 4178025 h 5087895"/>
              <a:gd name="connsiteX3" fmla="*/ 33966 w 3287637"/>
              <a:gd name="connsiteY3" fmla="*/ 3884296 h 5087895"/>
              <a:gd name="connsiteX4" fmla="*/ 133159 w 3287637"/>
              <a:gd name="connsiteY4" fmla="*/ 3388381 h 5087895"/>
              <a:gd name="connsiteX5" fmla="*/ 573012 w 3287637"/>
              <a:gd name="connsiteY5" fmla="*/ 2771775 h 5087895"/>
              <a:gd name="connsiteX6" fmla="*/ 1184517 w 3287637"/>
              <a:gd name="connsiteY6" fmla="*/ 1577340 h 5087895"/>
              <a:gd name="connsiteX7" fmla="*/ 3287637 w 3287637"/>
              <a:gd name="connsiteY7" fmla="*/ 0 h 5087895"/>
              <a:gd name="connsiteX0" fmla="*/ 0 w 3287637"/>
              <a:gd name="connsiteY0" fmla="*/ 5087895 h 5087895"/>
              <a:gd name="connsiteX1" fmla="*/ 27067 w 3287637"/>
              <a:gd name="connsiteY1" fmla="*/ 4863107 h 5087895"/>
              <a:gd name="connsiteX2" fmla="*/ 35542 w 3287637"/>
              <a:gd name="connsiteY2" fmla="*/ 4178025 h 5087895"/>
              <a:gd name="connsiteX3" fmla="*/ 33966 w 3287637"/>
              <a:gd name="connsiteY3" fmla="*/ 3884296 h 5087895"/>
              <a:gd name="connsiteX4" fmla="*/ 133159 w 3287637"/>
              <a:gd name="connsiteY4" fmla="*/ 3388381 h 5087895"/>
              <a:gd name="connsiteX5" fmla="*/ 492609 w 3287637"/>
              <a:gd name="connsiteY5" fmla="*/ 2761891 h 5087895"/>
              <a:gd name="connsiteX6" fmla="*/ 1184517 w 3287637"/>
              <a:gd name="connsiteY6" fmla="*/ 1577340 h 5087895"/>
              <a:gd name="connsiteX7" fmla="*/ 3287637 w 3287637"/>
              <a:gd name="connsiteY7" fmla="*/ 0 h 5087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7637" h="5087895">
                <a:moveTo>
                  <a:pt x="0" y="5087895"/>
                </a:moveTo>
                <a:lnTo>
                  <a:pt x="27067" y="4863107"/>
                </a:lnTo>
                <a:lnTo>
                  <a:pt x="35542" y="4178025"/>
                </a:lnTo>
                <a:cubicBezTo>
                  <a:pt x="35017" y="4080115"/>
                  <a:pt x="34491" y="3982206"/>
                  <a:pt x="33966" y="3884296"/>
                </a:cubicBezTo>
                <a:lnTo>
                  <a:pt x="133159" y="3388381"/>
                </a:lnTo>
                <a:lnTo>
                  <a:pt x="492609" y="2761891"/>
                </a:lnTo>
                <a:lnTo>
                  <a:pt x="1184517" y="1577340"/>
                </a:lnTo>
                <a:cubicBezTo>
                  <a:pt x="1936357" y="1076960"/>
                  <a:pt x="2535797" y="500380"/>
                  <a:pt x="3287637" y="0"/>
                </a:cubicBez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1"/>
          <p:cNvSpPr/>
          <p:nvPr/>
        </p:nvSpPr>
        <p:spPr>
          <a:xfrm>
            <a:off x="2842625" y="4759991"/>
            <a:ext cx="1526079" cy="1170773"/>
          </a:xfrm>
          <a:custGeom>
            <a:avLst/>
            <a:gdLst>
              <a:gd name="connsiteX0" fmla="*/ 0 w 1783080"/>
              <a:gd name="connsiteY0" fmla="*/ 1775460 h 1775460"/>
              <a:gd name="connsiteX1" fmla="*/ 0 w 1783080"/>
              <a:gd name="connsiteY1" fmla="*/ 1775460 h 1775460"/>
              <a:gd name="connsiteX2" fmla="*/ 251460 w 1783080"/>
              <a:gd name="connsiteY2" fmla="*/ 487680 h 1775460"/>
              <a:gd name="connsiteX3" fmla="*/ 320040 w 1783080"/>
              <a:gd name="connsiteY3" fmla="*/ 342900 h 1775460"/>
              <a:gd name="connsiteX4" fmla="*/ 609600 w 1783080"/>
              <a:gd name="connsiteY4" fmla="*/ 0 h 1775460"/>
              <a:gd name="connsiteX5" fmla="*/ 708660 w 1783080"/>
              <a:gd name="connsiteY5" fmla="*/ 30480 h 1775460"/>
              <a:gd name="connsiteX6" fmla="*/ 990600 w 1783080"/>
              <a:gd name="connsiteY6" fmla="*/ 182880 h 1775460"/>
              <a:gd name="connsiteX7" fmla="*/ 1783080 w 1783080"/>
              <a:gd name="connsiteY7" fmla="*/ 266700 h 1775460"/>
              <a:gd name="connsiteX0" fmla="*/ 0 w 1783080"/>
              <a:gd name="connsiteY0" fmla="*/ 1775460 h 1775460"/>
              <a:gd name="connsiteX1" fmla="*/ 0 w 1783080"/>
              <a:gd name="connsiteY1" fmla="*/ 1775460 h 1775460"/>
              <a:gd name="connsiteX2" fmla="*/ 442412 w 1783080"/>
              <a:gd name="connsiteY2" fmla="*/ 604100 h 1775460"/>
              <a:gd name="connsiteX3" fmla="*/ 320040 w 1783080"/>
              <a:gd name="connsiteY3" fmla="*/ 342900 h 1775460"/>
              <a:gd name="connsiteX4" fmla="*/ 609600 w 1783080"/>
              <a:gd name="connsiteY4" fmla="*/ 0 h 1775460"/>
              <a:gd name="connsiteX5" fmla="*/ 708660 w 1783080"/>
              <a:gd name="connsiteY5" fmla="*/ 30480 h 1775460"/>
              <a:gd name="connsiteX6" fmla="*/ 990600 w 1783080"/>
              <a:gd name="connsiteY6" fmla="*/ 182880 h 1775460"/>
              <a:gd name="connsiteX7" fmla="*/ 1783080 w 1783080"/>
              <a:gd name="connsiteY7" fmla="*/ 266700 h 1775460"/>
              <a:gd name="connsiteX0" fmla="*/ 0 w 1783080"/>
              <a:gd name="connsiteY0" fmla="*/ 1775460 h 1775460"/>
              <a:gd name="connsiteX1" fmla="*/ 0 w 1783080"/>
              <a:gd name="connsiteY1" fmla="*/ 1775460 h 1775460"/>
              <a:gd name="connsiteX2" fmla="*/ 442412 w 1783080"/>
              <a:gd name="connsiteY2" fmla="*/ 604100 h 1775460"/>
              <a:gd name="connsiteX3" fmla="*/ 501900 w 1783080"/>
              <a:gd name="connsiteY3" fmla="*/ 436035 h 1775460"/>
              <a:gd name="connsiteX4" fmla="*/ 609600 w 1783080"/>
              <a:gd name="connsiteY4" fmla="*/ 0 h 1775460"/>
              <a:gd name="connsiteX5" fmla="*/ 708660 w 1783080"/>
              <a:gd name="connsiteY5" fmla="*/ 30480 h 1775460"/>
              <a:gd name="connsiteX6" fmla="*/ 990600 w 1783080"/>
              <a:gd name="connsiteY6" fmla="*/ 182880 h 1775460"/>
              <a:gd name="connsiteX7" fmla="*/ 1783080 w 1783080"/>
              <a:gd name="connsiteY7" fmla="*/ 266700 h 1775460"/>
              <a:gd name="connsiteX0" fmla="*/ 81837 w 1864917"/>
              <a:gd name="connsiteY0" fmla="*/ 1775460 h 1775460"/>
              <a:gd name="connsiteX1" fmla="*/ 0 w 1864917"/>
              <a:gd name="connsiteY1" fmla="*/ 1670683 h 1775460"/>
              <a:gd name="connsiteX2" fmla="*/ 524249 w 1864917"/>
              <a:gd name="connsiteY2" fmla="*/ 604100 h 1775460"/>
              <a:gd name="connsiteX3" fmla="*/ 583737 w 1864917"/>
              <a:gd name="connsiteY3" fmla="*/ 436035 h 1775460"/>
              <a:gd name="connsiteX4" fmla="*/ 691437 w 1864917"/>
              <a:gd name="connsiteY4" fmla="*/ 0 h 1775460"/>
              <a:gd name="connsiteX5" fmla="*/ 790497 w 1864917"/>
              <a:gd name="connsiteY5" fmla="*/ 30480 h 1775460"/>
              <a:gd name="connsiteX6" fmla="*/ 1072437 w 1864917"/>
              <a:gd name="connsiteY6" fmla="*/ 182880 h 1775460"/>
              <a:gd name="connsiteX7" fmla="*/ 1864917 w 1864917"/>
              <a:gd name="connsiteY7" fmla="*/ 266700 h 1775460"/>
              <a:gd name="connsiteX0" fmla="*/ 81837 w 1864917"/>
              <a:gd name="connsiteY0" fmla="*/ 1744980 h 1744980"/>
              <a:gd name="connsiteX1" fmla="*/ 0 w 1864917"/>
              <a:gd name="connsiteY1" fmla="*/ 1640203 h 1744980"/>
              <a:gd name="connsiteX2" fmla="*/ 524249 w 1864917"/>
              <a:gd name="connsiteY2" fmla="*/ 573620 h 1744980"/>
              <a:gd name="connsiteX3" fmla="*/ 583737 w 1864917"/>
              <a:gd name="connsiteY3" fmla="*/ 405555 h 1744980"/>
              <a:gd name="connsiteX4" fmla="*/ 709623 w 1864917"/>
              <a:gd name="connsiteY4" fmla="*/ 132507 h 1744980"/>
              <a:gd name="connsiteX5" fmla="*/ 790497 w 1864917"/>
              <a:gd name="connsiteY5" fmla="*/ 0 h 1744980"/>
              <a:gd name="connsiteX6" fmla="*/ 1072437 w 1864917"/>
              <a:gd name="connsiteY6" fmla="*/ 152400 h 1744980"/>
              <a:gd name="connsiteX7" fmla="*/ 1864917 w 1864917"/>
              <a:gd name="connsiteY7" fmla="*/ 236220 h 1744980"/>
              <a:gd name="connsiteX0" fmla="*/ 81837 w 1864917"/>
              <a:gd name="connsiteY0" fmla="*/ 1612473 h 1612473"/>
              <a:gd name="connsiteX1" fmla="*/ 0 w 1864917"/>
              <a:gd name="connsiteY1" fmla="*/ 1507696 h 1612473"/>
              <a:gd name="connsiteX2" fmla="*/ 524249 w 1864917"/>
              <a:gd name="connsiteY2" fmla="*/ 441113 h 1612473"/>
              <a:gd name="connsiteX3" fmla="*/ 583737 w 1864917"/>
              <a:gd name="connsiteY3" fmla="*/ 273048 h 1612473"/>
              <a:gd name="connsiteX4" fmla="*/ 709623 w 1864917"/>
              <a:gd name="connsiteY4" fmla="*/ 0 h 1612473"/>
              <a:gd name="connsiteX5" fmla="*/ 790497 w 1864917"/>
              <a:gd name="connsiteY5" fmla="*/ 77048 h 1612473"/>
              <a:gd name="connsiteX6" fmla="*/ 1072437 w 1864917"/>
              <a:gd name="connsiteY6" fmla="*/ 19893 h 1612473"/>
              <a:gd name="connsiteX7" fmla="*/ 1864917 w 1864917"/>
              <a:gd name="connsiteY7" fmla="*/ 103713 h 1612473"/>
              <a:gd name="connsiteX0" fmla="*/ 81837 w 1537570"/>
              <a:gd name="connsiteY0" fmla="*/ 1612473 h 1612473"/>
              <a:gd name="connsiteX1" fmla="*/ 0 w 1537570"/>
              <a:gd name="connsiteY1" fmla="*/ 1507696 h 1612473"/>
              <a:gd name="connsiteX2" fmla="*/ 524249 w 1537570"/>
              <a:gd name="connsiteY2" fmla="*/ 441113 h 1612473"/>
              <a:gd name="connsiteX3" fmla="*/ 583737 w 1537570"/>
              <a:gd name="connsiteY3" fmla="*/ 273048 h 1612473"/>
              <a:gd name="connsiteX4" fmla="*/ 709623 w 1537570"/>
              <a:gd name="connsiteY4" fmla="*/ 0 h 1612473"/>
              <a:gd name="connsiteX5" fmla="*/ 790497 w 1537570"/>
              <a:gd name="connsiteY5" fmla="*/ 77048 h 1612473"/>
              <a:gd name="connsiteX6" fmla="*/ 1072437 w 1537570"/>
              <a:gd name="connsiteY6" fmla="*/ 19893 h 1612473"/>
              <a:gd name="connsiteX7" fmla="*/ 1537570 w 1537570"/>
              <a:gd name="connsiteY7" fmla="*/ 196848 h 1612473"/>
              <a:gd name="connsiteX0" fmla="*/ 81837 w 1537570"/>
              <a:gd name="connsiteY0" fmla="*/ 1612473 h 1612473"/>
              <a:gd name="connsiteX1" fmla="*/ 0 w 1537570"/>
              <a:gd name="connsiteY1" fmla="*/ 1507696 h 1612473"/>
              <a:gd name="connsiteX2" fmla="*/ 258581 w 1537570"/>
              <a:gd name="connsiteY2" fmla="*/ 969347 h 1612473"/>
              <a:gd name="connsiteX3" fmla="*/ 524249 w 1537570"/>
              <a:gd name="connsiteY3" fmla="*/ 441113 h 1612473"/>
              <a:gd name="connsiteX4" fmla="*/ 583737 w 1537570"/>
              <a:gd name="connsiteY4" fmla="*/ 273048 h 1612473"/>
              <a:gd name="connsiteX5" fmla="*/ 709623 w 1537570"/>
              <a:gd name="connsiteY5" fmla="*/ 0 h 1612473"/>
              <a:gd name="connsiteX6" fmla="*/ 790497 w 1537570"/>
              <a:gd name="connsiteY6" fmla="*/ 77048 h 1612473"/>
              <a:gd name="connsiteX7" fmla="*/ 1072437 w 1537570"/>
              <a:gd name="connsiteY7" fmla="*/ 19893 h 1612473"/>
              <a:gd name="connsiteX8" fmla="*/ 1537570 w 1537570"/>
              <a:gd name="connsiteY8" fmla="*/ 196848 h 1612473"/>
              <a:gd name="connsiteX0" fmla="*/ 81837 w 1537570"/>
              <a:gd name="connsiteY0" fmla="*/ 1612473 h 1612473"/>
              <a:gd name="connsiteX1" fmla="*/ 0 w 1537570"/>
              <a:gd name="connsiteY1" fmla="*/ 1507696 h 1612473"/>
              <a:gd name="connsiteX2" fmla="*/ 267674 w 1537570"/>
              <a:gd name="connsiteY2" fmla="*/ 957705 h 1612473"/>
              <a:gd name="connsiteX3" fmla="*/ 524249 w 1537570"/>
              <a:gd name="connsiteY3" fmla="*/ 441113 h 1612473"/>
              <a:gd name="connsiteX4" fmla="*/ 583737 w 1537570"/>
              <a:gd name="connsiteY4" fmla="*/ 273048 h 1612473"/>
              <a:gd name="connsiteX5" fmla="*/ 709623 w 1537570"/>
              <a:gd name="connsiteY5" fmla="*/ 0 h 1612473"/>
              <a:gd name="connsiteX6" fmla="*/ 790497 w 1537570"/>
              <a:gd name="connsiteY6" fmla="*/ 77048 h 1612473"/>
              <a:gd name="connsiteX7" fmla="*/ 1072437 w 1537570"/>
              <a:gd name="connsiteY7" fmla="*/ 19893 h 1612473"/>
              <a:gd name="connsiteX8" fmla="*/ 1537570 w 1537570"/>
              <a:gd name="connsiteY8" fmla="*/ 196848 h 161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7570" h="1612473">
                <a:moveTo>
                  <a:pt x="81837" y="1612473"/>
                </a:moveTo>
                <a:lnTo>
                  <a:pt x="0" y="1507696"/>
                </a:lnTo>
                <a:lnTo>
                  <a:pt x="267674" y="957705"/>
                </a:lnTo>
                <a:lnTo>
                  <a:pt x="524249" y="441113"/>
                </a:lnTo>
                <a:lnTo>
                  <a:pt x="583737" y="273048"/>
                </a:lnTo>
                <a:lnTo>
                  <a:pt x="709623" y="0"/>
                </a:lnTo>
                <a:lnTo>
                  <a:pt x="790497" y="77048"/>
                </a:lnTo>
                <a:lnTo>
                  <a:pt x="1072437" y="19893"/>
                </a:lnTo>
                <a:lnTo>
                  <a:pt x="1537570" y="196848"/>
                </a:ln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1"/>
          <p:cNvSpPr/>
          <p:nvPr/>
        </p:nvSpPr>
        <p:spPr>
          <a:xfrm flipV="1">
            <a:off x="3047276" y="5520435"/>
            <a:ext cx="1269459" cy="410329"/>
          </a:xfrm>
          <a:custGeom>
            <a:avLst/>
            <a:gdLst>
              <a:gd name="connsiteX0" fmla="*/ 0 w 1783080"/>
              <a:gd name="connsiteY0" fmla="*/ 1775460 h 1775460"/>
              <a:gd name="connsiteX1" fmla="*/ 0 w 1783080"/>
              <a:gd name="connsiteY1" fmla="*/ 1775460 h 1775460"/>
              <a:gd name="connsiteX2" fmla="*/ 251460 w 1783080"/>
              <a:gd name="connsiteY2" fmla="*/ 487680 h 1775460"/>
              <a:gd name="connsiteX3" fmla="*/ 320040 w 1783080"/>
              <a:gd name="connsiteY3" fmla="*/ 342900 h 1775460"/>
              <a:gd name="connsiteX4" fmla="*/ 609600 w 1783080"/>
              <a:gd name="connsiteY4" fmla="*/ 0 h 1775460"/>
              <a:gd name="connsiteX5" fmla="*/ 708660 w 1783080"/>
              <a:gd name="connsiteY5" fmla="*/ 30480 h 1775460"/>
              <a:gd name="connsiteX6" fmla="*/ 990600 w 1783080"/>
              <a:gd name="connsiteY6" fmla="*/ 182880 h 1775460"/>
              <a:gd name="connsiteX7" fmla="*/ 1783080 w 1783080"/>
              <a:gd name="connsiteY7" fmla="*/ 266700 h 1775460"/>
              <a:gd name="connsiteX0" fmla="*/ 0 w 1943486"/>
              <a:gd name="connsiteY0" fmla="*/ 15934714 h 15934714"/>
              <a:gd name="connsiteX1" fmla="*/ 0 w 1943486"/>
              <a:gd name="connsiteY1" fmla="*/ 15934714 h 15934714"/>
              <a:gd name="connsiteX2" fmla="*/ 251460 w 1943486"/>
              <a:gd name="connsiteY2" fmla="*/ 14646934 h 15934714"/>
              <a:gd name="connsiteX3" fmla="*/ 320040 w 1943486"/>
              <a:gd name="connsiteY3" fmla="*/ 14502154 h 15934714"/>
              <a:gd name="connsiteX4" fmla="*/ 609600 w 1943486"/>
              <a:gd name="connsiteY4" fmla="*/ 14159254 h 15934714"/>
              <a:gd name="connsiteX5" fmla="*/ 708660 w 1943486"/>
              <a:gd name="connsiteY5" fmla="*/ 14189734 h 15934714"/>
              <a:gd name="connsiteX6" fmla="*/ 990600 w 1943486"/>
              <a:gd name="connsiteY6" fmla="*/ 14342134 h 15934714"/>
              <a:gd name="connsiteX7" fmla="*/ 1943486 w 1943486"/>
              <a:gd name="connsiteY7" fmla="*/ 39 h 15934714"/>
              <a:gd name="connsiteX0" fmla="*/ 0 w 1943486"/>
              <a:gd name="connsiteY0" fmla="*/ 15934792 h 15934792"/>
              <a:gd name="connsiteX1" fmla="*/ 0 w 1943486"/>
              <a:gd name="connsiteY1" fmla="*/ 15934792 h 15934792"/>
              <a:gd name="connsiteX2" fmla="*/ 251460 w 1943486"/>
              <a:gd name="connsiteY2" fmla="*/ 14647012 h 15934792"/>
              <a:gd name="connsiteX3" fmla="*/ 320040 w 1943486"/>
              <a:gd name="connsiteY3" fmla="*/ 14502232 h 15934792"/>
              <a:gd name="connsiteX4" fmla="*/ 609600 w 1943486"/>
              <a:gd name="connsiteY4" fmla="*/ 14159332 h 15934792"/>
              <a:gd name="connsiteX5" fmla="*/ 708660 w 1943486"/>
              <a:gd name="connsiteY5" fmla="*/ 14189812 h 15934792"/>
              <a:gd name="connsiteX6" fmla="*/ 990601 w 1943486"/>
              <a:gd name="connsiteY6" fmla="*/ 4724917 h 15934792"/>
              <a:gd name="connsiteX7" fmla="*/ 1943486 w 1943486"/>
              <a:gd name="connsiteY7" fmla="*/ 117 h 15934792"/>
              <a:gd name="connsiteX0" fmla="*/ 0 w 1943486"/>
              <a:gd name="connsiteY0" fmla="*/ 15934792 h 15934792"/>
              <a:gd name="connsiteX1" fmla="*/ 0 w 1943486"/>
              <a:gd name="connsiteY1" fmla="*/ 15934792 h 15934792"/>
              <a:gd name="connsiteX2" fmla="*/ 251460 w 1943486"/>
              <a:gd name="connsiteY2" fmla="*/ 14647012 h 15934792"/>
              <a:gd name="connsiteX3" fmla="*/ 320040 w 1943486"/>
              <a:gd name="connsiteY3" fmla="*/ 14502232 h 15934792"/>
              <a:gd name="connsiteX4" fmla="*/ 609600 w 1943486"/>
              <a:gd name="connsiteY4" fmla="*/ 14159332 h 15934792"/>
              <a:gd name="connsiteX5" fmla="*/ 577418 w 1943486"/>
              <a:gd name="connsiteY5" fmla="*/ 6791905 h 15934792"/>
              <a:gd name="connsiteX6" fmla="*/ 990601 w 1943486"/>
              <a:gd name="connsiteY6" fmla="*/ 4724917 h 15934792"/>
              <a:gd name="connsiteX7" fmla="*/ 1943486 w 1943486"/>
              <a:gd name="connsiteY7" fmla="*/ 117 h 15934792"/>
              <a:gd name="connsiteX0" fmla="*/ 0 w 1943486"/>
              <a:gd name="connsiteY0" fmla="*/ 15934792 h 15934792"/>
              <a:gd name="connsiteX1" fmla="*/ 0 w 1943486"/>
              <a:gd name="connsiteY1" fmla="*/ 15934792 h 15934792"/>
              <a:gd name="connsiteX2" fmla="*/ 251460 w 1943486"/>
              <a:gd name="connsiteY2" fmla="*/ 14647012 h 15934792"/>
              <a:gd name="connsiteX3" fmla="*/ 320040 w 1943486"/>
              <a:gd name="connsiteY3" fmla="*/ 14502232 h 15934792"/>
              <a:gd name="connsiteX4" fmla="*/ 405448 w 1943486"/>
              <a:gd name="connsiteY4" fmla="*/ 8610898 h 15934792"/>
              <a:gd name="connsiteX5" fmla="*/ 577418 w 1943486"/>
              <a:gd name="connsiteY5" fmla="*/ 6791905 h 15934792"/>
              <a:gd name="connsiteX6" fmla="*/ 990601 w 1943486"/>
              <a:gd name="connsiteY6" fmla="*/ 4724917 h 15934792"/>
              <a:gd name="connsiteX7" fmla="*/ 1943486 w 1943486"/>
              <a:gd name="connsiteY7" fmla="*/ 117 h 15934792"/>
              <a:gd name="connsiteX0" fmla="*/ 0 w 1943486"/>
              <a:gd name="connsiteY0" fmla="*/ 15934792 h 15934792"/>
              <a:gd name="connsiteX1" fmla="*/ 0 w 1943486"/>
              <a:gd name="connsiteY1" fmla="*/ 15934792 h 15934792"/>
              <a:gd name="connsiteX2" fmla="*/ 251460 w 1943486"/>
              <a:gd name="connsiteY2" fmla="*/ 14647012 h 15934792"/>
              <a:gd name="connsiteX3" fmla="*/ 320040 w 1943486"/>
              <a:gd name="connsiteY3" fmla="*/ 14502232 h 15934792"/>
              <a:gd name="connsiteX4" fmla="*/ 405448 w 1943486"/>
              <a:gd name="connsiteY4" fmla="*/ 8610898 h 15934792"/>
              <a:gd name="connsiteX5" fmla="*/ 577418 w 1943486"/>
              <a:gd name="connsiteY5" fmla="*/ 6791905 h 15934792"/>
              <a:gd name="connsiteX6" fmla="*/ 990601 w 1943486"/>
              <a:gd name="connsiteY6" fmla="*/ 4724916 h 15934792"/>
              <a:gd name="connsiteX7" fmla="*/ 1943486 w 1943486"/>
              <a:gd name="connsiteY7" fmla="*/ 117 h 15934792"/>
              <a:gd name="connsiteX0" fmla="*/ 0 w 1943486"/>
              <a:gd name="connsiteY0" fmla="*/ 15934792 h 15934792"/>
              <a:gd name="connsiteX1" fmla="*/ 0 w 1943486"/>
              <a:gd name="connsiteY1" fmla="*/ 15934792 h 15934792"/>
              <a:gd name="connsiteX2" fmla="*/ 251460 w 1943486"/>
              <a:gd name="connsiteY2" fmla="*/ 14647012 h 15934792"/>
              <a:gd name="connsiteX3" fmla="*/ 320040 w 1943486"/>
              <a:gd name="connsiteY3" fmla="*/ 14502232 h 15934792"/>
              <a:gd name="connsiteX4" fmla="*/ 405448 w 1943486"/>
              <a:gd name="connsiteY4" fmla="*/ 8610898 h 15934792"/>
              <a:gd name="connsiteX5" fmla="*/ 577418 w 1943486"/>
              <a:gd name="connsiteY5" fmla="*/ 6791905 h 15934792"/>
              <a:gd name="connsiteX6" fmla="*/ 990601 w 1943486"/>
              <a:gd name="connsiteY6" fmla="*/ 4724916 h 15934792"/>
              <a:gd name="connsiteX7" fmla="*/ 1943486 w 1943486"/>
              <a:gd name="connsiteY7" fmla="*/ 117 h 1593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3486" h="15934792">
                <a:moveTo>
                  <a:pt x="0" y="15934792"/>
                </a:moveTo>
                <a:lnTo>
                  <a:pt x="0" y="15934792"/>
                </a:lnTo>
                <a:lnTo>
                  <a:pt x="251460" y="14647012"/>
                </a:lnTo>
                <a:lnTo>
                  <a:pt x="320040" y="14502232"/>
                </a:lnTo>
                <a:lnTo>
                  <a:pt x="405448" y="8610898"/>
                </a:lnTo>
                <a:lnTo>
                  <a:pt x="577418" y="6791905"/>
                </a:lnTo>
                <a:lnTo>
                  <a:pt x="990601" y="4724916"/>
                </a:lnTo>
                <a:cubicBezTo>
                  <a:pt x="1254761" y="4752838"/>
                  <a:pt x="1679326" y="-27823"/>
                  <a:pt x="1943486" y="117"/>
                </a:cubicBez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2"/>
          <p:cNvSpPr/>
          <p:nvPr/>
        </p:nvSpPr>
        <p:spPr>
          <a:xfrm>
            <a:off x="5076056" y="1124744"/>
            <a:ext cx="504056" cy="1235613"/>
          </a:xfrm>
          <a:custGeom>
            <a:avLst/>
            <a:gdLst>
              <a:gd name="connsiteX0" fmla="*/ 579120 w 579120"/>
              <a:gd name="connsiteY0" fmla="*/ 0 h 1196340"/>
              <a:gd name="connsiteX1" fmla="*/ 579120 w 579120"/>
              <a:gd name="connsiteY1" fmla="*/ 0 h 1196340"/>
              <a:gd name="connsiteX2" fmla="*/ 358140 w 579120"/>
              <a:gd name="connsiteY2" fmla="*/ 114300 h 1196340"/>
              <a:gd name="connsiteX3" fmla="*/ 0 w 579120"/>
              <a:gd name="connsiteY3" fmla="*/ 716280 h 1196340"/>
              <a:gd name="connsiteX4" fmla="*/ 350520 w 579120"/>
              <a:gd name="connsiteY4" fmla="*/ 944880 h 1196340"/>
              <a:gd name="connsiteX5" fmla="*/ 563880 w 579120"/>
              <a:gd name="connsiteY5" fmla="*/ 1196340 h 1196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9120" h="1196340">
                <a:moveTo>
                  <a:pt x="579120" y="0"/>
                </a:moveTo>
                <a:lnTo>
                  <a:pt x="579120" y="0"/>
                </a:lnTo>
                <a:lnTo>
                  <a:pt x="358140" y="114300"/>
                </a:lnTo>
                <a:lnTo>
                  <a:pt x="0" y="716280"/>
                </a:lnTo>
                <a:lnTo>
                  <a:pt x="350520" y="944880"/>
                </a:lnTo>
                <a:lnTo>
                  <a:pt x="563880" y="1196340"/>
                </a:ln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正方形/長方形 15"/>
          <p:cNvSpPr/>
          <p:nvPr/>
        </p:nvSpPr>
        <p:spPr>
          <a:xfrm>
            <a:off x="6799877" y="2134566"/>
            <a:ext cx="906775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</a:rPr>
              <a:t>危険箇所１</a:t>
            </a:r>
          </a:p>
        </p:txBody>
      </p:sp>
      <p:cxnSp>
        <p:nvCxnSpPr>
          <p:cNvPr id="1326" name="直線矢印コネクタ 16"/>
          <p:cNvCxnSpPr>
            <a:cxnSpLocks/>
            <a:stCxn id="1325" idx="0"/>
            <a:endCxn id="1316" idx="4"/>
          </p:cNvCxnSpPr>
          <p:nvPr/>
        </p:nvCxnSpPr>
        <p:spPr>
          <a:xfrm flipH="1" flipV="1">
            <a:off x="7218280" y="1376744"/>
            <a:ext cx="34985" cy="757822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9" name="円/楕円 21"/>
          <p:cNvSpPr/>
          <p:nvPr/>
        </p:nvSpPr>
        <p:spPr>
          <a:xfrm>
            <a:off x="4695870" y="3618385"/>
            <a:ext cx="252000" cy="252000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30" name="正方形/長方形 25"/>
          <p:cNvSpPr/>
          <p:nvPr/>
        </p:nvSpPr>
        <p:spPr>
          <a:xfrm>
            <a:off x="5417187" y="3746940"/>
            <a:ext cx="906775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</a:rPr>
              <a:t>危険箇所２</a:t>
            </a:r>
          </a:p>
        </p:txBody>
      </p:sp>
      <p:cxnSp>
        <p:nvCxnSpPr>
          <p:cNvPr id="1331" name="直線矢印コネクタ 26"/>
          <p:cNvCxnSpPr>
            <a:cxnSpLocks/>
            <a:stCxn id="1330" idx="1"/>
            <a:endCxn id="1329" idx="5"/>
          </p:cNvCxnSpPr>
          <p:nvPr/>
        </p:nvCxnSpPr>
        <p:spPr>
          <a:xfrm flipH="1" flipV="1">
            <a:off x="4910965" y="3833480"/>
            <a:ext cx="506222" cy="127774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7" name="フリーフォーム 300"/>
          <p:cNvSpPr/>
          <p:nvPr/>
        </p:nvSpPr>
        <p:spPr>
          <a:xfrm rot="10980000">
            <a:off x="4340164" y="1698709"/>
            <a:ext cx="1196340" cy="1697755"/>
          </a:xfrm>
          <a:custGeom>
            <a:avLst/>
            <a:gdLst>
              <a:gd name="connsiteX0" fmla="*/ 861060 w 1196340"/>
              <a:gd name="connsiteY0" fmla="*/ 0 h 1668780"/>
              <a:gd name="connsiteX1" fmla="*/ 1196340 w 1196340"/>
              <a:gd name="connsiteY1" fmla="*/ 121920 h 1668780"/>
              <a:gd name="connsiteX2" fmla="*/ 1143000 w 1196340"/>
              <a:gd name="connsiteY2" fmla="*/ 381000 h 1668780"/>
              <a:gd name="connsiteX3" fmla="*/ 1165860 w 1196340"/>
              <a:gd name="connsiteY3" fmla="*/ 609600 h 1668780"/>
              <a:gd name="connsiteX4" fmla="*/ 1051560 w 1196340"/>
              <a:gd name="connsiteY4" fmla="*/ 1188720 h 1668780"/>
              <a:gd name="connsiteX5" fmla="*/ 845820 w 1196340"/>
              <a:gd name="connsiteY5" fmla="*/ 1295400 h 1668780"/>
              <a:gd name="connsiteX6" fmla="*/ 533400 w 1196340"/>
              <a:gd name="connsiteY6" fmla="*/ 1661160 h 1668780"/>
              <a:gd name="connsiteX7" fmla="*/ 487680 w 1196340"/>
              <a:gd name="connsiteY7" fmla="*/ 1668780 h 1668780"/>
              <a:gd name="connsiteX8" fmla="*/ 449580 w 1196340"/>
              <a:gd name="connsiteY8" fmla="*/ 1653540 h 1668780"/>
              <a:gd name="connsiteX9" fmla="*/ 0 w 1196340"/>
              <a:gd name="connsiteY9" fmla="*/ 1341120 h 1668780"/>
              <a:gd name="connsiteX10" fmla="*/ 861060 w 1196340"/>
              <a:gd name="connsiteY10" fmla="*/ 0 h 166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6340" h="1668780">
                <a:moveTo>
                  <a:pt x="861060" y="0"/>
                </a:moveTo>
                <a:lnTo>
                  <a:pt x="1196340" y="121920"/>
                </a:lnTo>
                <a:lnTo>
                  <a:pt x="1143000" y="381000"/>
                </a:lnTo>
                <a:lnTo>
                  <a:pt x="1165860" y="609600"/>
                </a:lnTo>
                <a:lnTo>
                  <a:pt x="1051560" y="1188720"/>
                </a:lnTo>
                <a:lnTo>
                  <a:pt x="845820" y="1295400"/>
                </a:lnTo>
                <a:lnTo>
                  <a:pt x="533400" y="1661160"/>
                </a:lnTo>
                <a:lnTo>
                  <a:pt x="487680" y="1668780"/>
                </a:lnTo>
                <a:lnTo>
                  <a:pt x="449580" y="1653540"/>
                </a:lnTo>
                <a:lnTo>
                  <a:pt x="0" y="1341120"/>
                </a:lnTo>
                <a:lnTo>
                  <a:pt x="861060" y="0"/>
                </a:lnTo>
                <a:close/>
              </a:path>
            </a:pathLst>
          </a:cu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正方形/長方形 301"/>
          <p:cNvSpPr/>
          <p:nvPr/>
        </p:nvSpPr>
        <p:spPr>
          <a:xfrm>
            <a:off x="3876300" y="1491212"/>
            <a:ext cx="1071570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rgbClr val="0070C0"/>
                </a:solidFill>
                <a:latin typeface="HG創英角ｺﾞｼｯｸUB" pitchFamily="49" charset="-128"/>
                <a:ea typeface="HG創英角ｺﾞｼｯｸUB" pitchFamily="49" charset="-128"/>
              </a:rPr>
              <a:t>南郷小学校</a:t>
            </a:r>
          </a:p>
        </p:txBody>
      </p:sp>
    </p:spTree>
    <p:extLst>
      <p:ext uri="{BB962C8B-B14F-4D97-AF65-F5344CB8AC3E}">
        <p14:creationId xmlns:p14="http://schemas.microsoft.com/office/powerpoint/2010/main" val="1407007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6" name="図 29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0000" y="1893928"/>
            <a:ext cx="6171932" cy="4506884"/>
          </a:xfrm>
          <a:prstGeom prst="rect">
            <a:avLst/>
          </a:prstGeom>
        </p:spPr>
      </p:pic>
      <p:sp>
        <p:nvSpPr>
          <p:cNvPr id="1335" name="タイトル 5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00066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南会津町立南郷小学校　要対策箇所図２</a:t>
            </a:r>
            <a:endParaRPr kumimoji="1" lang="ja-JP" altLang="en-US" sz="3200" dirty="0"/>
          </a:p>
        </p:txBody>
      </p:sp>
      <p:sp>
        <p:nvSpPr>
          <p:cNvPr id="1339" name="フリーフォーム 12"/>
          <p:cNvSpPr/>
          <p:nvPr/>
        </p:nvSpPr>
        <p:spPr>
          <a:xfrm rot="10263063">
            <a:off x="2543339" y="2101633"/>
            <a:ext cx="479366" cy="717751"/>
          </a:xfrm>
          <a:custGeom>
            <a:avLst/>
            <a:gdLst>
              <a:gd name="connsiteX0" fmla="*/ 579120 w 579120"/>
              <a:gd name="connsiteY0" fmla="*/ 0 h 1196340"/>
              <a:gd name="connsiteX1" fmla="*/ 579120 w 579120"/>
              <a:gd name="connsiteY1" fmla="*/ 0 h 1196340"/>
              <a:gd name="connsiteX2" fmla="*/ 358140 w 579120"/>
              <a:gd name="connsiteY2" fmla="*/ 114300 h 1196340"/>
              <a:gd name="connsiteX3" fmla="*/ 0 w 579120"/>
              <a:gd name="connsiteY3" fmla="*/ 716280 h 1196340"/>
              <a:gd name="connsiteX4" fmla="*/ 350520 w 579120"/>
              <a:gd name="connsiteY4" fmla="*/ 944880 h 1196340"/>
              <a:gd name="connsiteX5" fmla="*/ 563880 w 579120"/>
              <a:gd name="connsiteY5" fmla="*/ 1196340 h 1196340"/>
              <a:gd name="connsiteX0" fmla="*/ 579120 w 579120"/>
              <a:gd name="connsiteY0" fmla="*/ 0 h 1196340"/>
              <a:gd name="connsiteX1" fmla="*/ 267375 w 579120"/>
              <a:gd name="connsiteY1" fmla="*/ 231180 h 1196340"/>
              <a:gd name="connsiteX2" fmla="*/ 358140 w 579120"/>
              <a:gd name="connsiteY2" fmla="*/ 114300 h 1196340"/>
              <a:gd name="connsiteX3" fmla="*/ 0 w 579120"/>
              <a:gd name="connsiteY3" fmla="*/ 716280 h 1196340"/>
              <a:gd name="connsiteX4" fmla="*/ 350520 w 579120"/>
              <a:gd name="connsiteY4" fmla="*/ 944880 h 1196340"/>
              <a:gd name="connsiteX5" fmla="*/ 563880 w 579120"/>
              <a:gd name="connsiteY5" fmla="*/ 1196340 h 1196340"/>
              <a:gd name="connsiteX0" fmla="*/ 331322 w 563880"/>
              <a:gd name="connsiteY0" fmla="*/ 0 h 1084051"/>
              <a:gd name="connsiteX1" fmla="*/ 267375 w 563880"/>
              <a:gd name="connsiteY1" fmla="*/ 118891 h 1084051"/>
              <a:gd name="connsiteX2" fmla="*/ 358140 w 563880"/>
              <a:gd name="connsiteY2" fmla="*/ 2011 h 1084051"/>
              <a:gd name="connsiteX3" fmla="*/ 0 w 563880"/>
              <a:gd name="connsiteY3" fmla="*/ 603991 h 1084051"/>
              <a:gd name="connsiteX4" fmla="*/ 350520 w 563880"/>
              <a:gd name="connsiteY4" fmla="*/ 832591 h 1084051"/>
              <a:gd name="connsiteX5" fmla="*/ 563880 w 563880"/>
              <a:gd name="connsiteY5" fmla="*/ 1084051 h 1084051"/>
              <a:gd name="connsiteX0" fmla="*/ 331322 w 563880"/>
              <a:gd name="connsiteY0" fmla="*/ 0 h 1084051"/>
              <a:gd name="connsiteX1" fmla="*/ 267375 w 563880"/>
              <a:gd name="connsiteY1" fmla="*/ 118891 h 1084051"/>
              <a:gd name="connsiteX2" fmla="*/ 398107 w 563880"/>
              <a:gd name="connsiteY2" fmla="*/ 2010 h 1084051"/>
              <a:gd name="connsiteX3" fmla="*/ 0 w 563880"/>
              <a:gd name="connsiteY3" fmla="*/ 603991 h 1084051"/>
              <a:gd name="connsiteX4" fmla="*/ 350520 w 563880"/>
              <a:gd name="connsiteY4" fmla="*/ 832591 h 1084051"/>
              <a:gd name="connsiteX5" fmla="*/ 563880 w 563880"/>
              <a:gd name="connsiteY5" fmla="*/ 1084051 h 1084051"/>
              <a:gd name="connsiteX0" fmla="*/ 267375 w 499933"/>
              <a:gd name="connsiteY0" fmla="*/ 0 h 1084051"/>
              <a:gd name="connsiteX1" fmla="*/ 203428 w 499933"/>
              <a:gd name="connsiteY1" fmla="*/ 118891 h 1084051"/>
              <a:gd name="connsiteX2" fmla="*/ 334160 w 499933"/>
              <a:gd name="connsiteY2" fmla="*/ 2010 h 1084051"/>
              <a:gd name="connsiteX3" fmla="*/ 0 w 499933"/>
              <a:gd name="connsiteY3" fmla="*/ 260524 h 1084051"/>
              <a:gd name="connsiteX4" fmla="*/ 286573 w 499933"/>
              <a:gd name="connsiteY4" fmla="*/ 832591 h 1084051"/>
              <a:gd name="connsiteX5" fmla="*/ 499933 w 499933"/>
              <a:gd name="connsiteY5" fmla="*/ 1084051 h 1084051"/>
              <a:gd name="connsiteX0" fmla="*/ 267375 w 779704"/>
              <a:gd name="connsiteY0" fmla="*/ 0 h 1136892"/>
              <a:gd name="connsiteX1" fmla="*/ 203428 w 779704"/>
              <a:gd name="connsiteY1" fmla="*/ 118891 h 1136892"/>
              <a:gd name="connsiteX2" fmla="*/ 334160 w 779704"/>
              <a:gd name="connsiteY2" fmla="*/ 2010 h 1136892"/>
              <a:gd name="connsiteX3" fmla="*/ 0 w 779704"/>
              <a:gd name="connsiteY3" fmla="*/ 260524 h 1136892"/>
              <a:gd name="connsiteX4" fmla="*/ 286573 w 779704"/>
              <a:gd name="connsiteY4" fmla="*/ 832591 h 1136892"/>
              <a:gd name="connsiteX5" fmla="*/ 779704 w 779704"/>
              <a:gd name="connsiteY5" fmla="*/ 1136892 h 1136892"/>
              <a:gd name="connsiteX0" fmla="*/ 267375 w 779704"/>
              <a:gd name="connsiteY0" fmla="*/ 0 h 1136892"/>
              <a:gd name="connsiteX1" fmla="*/ 203428 w 779704"/>
              <a:gd name="connsiteY1" fmla="*/ 118891 h 1136892"/>
              <a:gd name="connsiteX2" fmla="*/ 334160 w 779704"/>
              <a:gd name="connsiteY2" fmla="*/ 2010 h 1136892"/>
              <a:gd name="connsiteX3" fmla="*/ 0 w 779704"/>
              <a:gd name="connsiteY3" fmla="*/ 260524 h 1136892"/>
              <a:gd name="connsiteX4" fmla="*/ 334534 w 779704"/>
              <a:gd name="connsiteY4" fmla="*/ 806172 h 1136892"/>
              <a:gd name="connsiteX5" fmla="*/ 779704 w 779704"/>
              <a:gd name="connsiteY5" fmla="*/ 1136892 h 1136892"/>
              <a:gd name="connsiteX0" fmla="*/ 267375 w 859640"/>
              <a:gd name="connsiteY0" fmla="*/ 0 h 1143496"/>
              <a:gd name="connsiteX1" fmla="*/ 203428 w 859640"/>
              <a:gd name="connsiteY1" fmla="*/ 118891 h 1143496"/>
              <a:gd name="connsiteX2" fmla="*/ 334160 w 859640"/>
              <a:gd name="connsiteY2" fmla="*/ 2010 h 1143496"/>
              <a:gd name="connsiteX3" fmla="*/ 0 w 859640"/>
              <a:gd name="connsiteY3" fmla="*/ 260524 h 1143496"/>
              <a:gd name="connsiteX4" fmla="*/ 334534 w 859640"/>
              <a:gd name="connsiteY4" fmla="*/ 806172 h 1143496"/>
              <a:gd name="connsiteX5" fmla="*/ 859640 w 859640"/>
              <a:gd name="connsiteY5" fmla="*/ 1143496 h 1143496"/>
              <a:gd name="connsiteX0" fmla="*/ 267375 w 859640"/>
              <a:gd name="connsiteY0" fmla="*/ 0 h 1143496"/>
              <a:gd name="connsiteX1" fmla="*/ 203428 w 859640"/>
              <a:gd name="connsiteY1" fmla="*/ 118891 h 1143496"/>
              <a:gd name="connsiteX2" fmla="*/ 334160 w 859640"/>
              <a:gd name="connsiteY2" fmla="*/ 2010 h 1143496"/>
              <a:gd name="connsiteX3" fmla="*/ 0 w 859640"/>
              <a:gd name="connsiteY3" fmla="*/ 260524 h 1143496"/>
              <a:gd name="connsiteX4" fmla="*/ 358515 w 859640"/>
              <a:gd name="connsiteY4" fmla="*/ 792962 h 1143496"/>
              <a:gd name="connsiteX5" fmla="*/ 859640 w 859640"/>
              <a:gd name="connsiteY5" fmla="*/ 1143496 h 1143496"/>
              <a:gd name="connsiteX0" fmla="*/ 307342 w 859640"/>
              <a:gd name="connsiteY0" fmla="*/ 64041 h 1141486"/>
              <a:gd name="connsiteX1" fmla="*/ 203428 w 859640"/>
              <a:gd name="connsiteY1" fmla="*/ 116881 h 1141486"/>
              <a:gd name="connsiteX2" fmla="*/ 334160 w 859640"/>
              <a:gd name="connsiteY2" fmla="*/ 0 h 1141486"/>
              <a:gd name="connsiteX3" fmla="*/ 0 w 859640"/>
              <a:gd name="connsiteY3" fmla="*/ 258514 h 1141486"/>
              <a:gd name="connsiteX4" fmla="*/ 358515 w 859640"/>
              <a:gd name="connsiteY4" fmla="*/ 790952 h 1141486"/>
              <a:gd name="connsiteX5" fmla="*/ 859640 w 859640"/>
              <a:gd name="connsiteY5" fmla="*/ 1141486 h 1141486"/>
              <a:gd name="connsiteX0" fmla="*/ 307342 w 859640"/>
              <a:gd name="connsiteY0" fmla="*/ 64041 h 1141486"/>
              <a:gd name="connsiteX1" fmla="*/ 203428 w 859640"/>
              <a:gd name="connsiteY1" fmla="*/ 116881 h 1141486"/>
              <a:gd name="connsiteX2" fmla="*/ 334160 w 859640"/>
              <a:gd name="connsiteY2" fmla="*/ 0 h 1141486"/>
              <a:gd name="connsiteX3" fmla="*/ 0 w 859640"/>
              <a:gd name="connsiteY3" fmla="*/ 258514 h 1141486"/>
              <a:gd name="connsiteX4" fmla="*/ 510392 w 859640"/>
              <a:gd name="connsiteY4" fmla="*/ 777743 h 1141486"/>
              <a:gd name="connsiteX5" fmla="*/ 859640 w 859640"/>
              <a:gd name="connsiteY5" fmla="*/ 1141486 h 1141486"/>
              <a:gd name="connsiteX0" fmla="*/ 307342 w 931582"/>
              <a:gd name="connsiteY0" fmla="*/ 64041 h 1115066"/>
              <a:gd name="connsiteX1" fmla="*/ 203428 w 931582"/>
              <a:gd name="connsiteY1" fmla="*/ 116881 h 1115066"/>
              <a:gd name="connsiteX2" fmla="*/ 334160 w 931582"/>
              <a:gd name="connsiteY2" fmla="*/ 0 h 1115066"/>
              <a:gd name="connsiteX3" fmla="*/ 0 w 931582"/>
              <a:gd name="connsiteY3" fmla="*/ 258514 h 1115066"/>
              <a:gd name="connsiteX4" fmla="*/ 510392 w 931582"/>
              <a:gd name="connsiteY4" fmla="*/ 777743 h 1115066"/>
              <a:gd name="connsiteX5" fmla="*/ 931582 w 931582"/>
              <a:gd name="connsiteY5" fmla="*/ 1115066 h 1115066"/>
              <a:gd name="connsiteX0" fmla="*/ 219414 w 843654"/>
              <a:gd name="connsiteY0" fmla="*/ 64041 h 1115066"/>
              <a:gd name="connsiteX1" fmla="*/ 115500 w 843654"/>
              <a:gd name="connsiteY1" fmla="*/ 116881 h 1115066"/>
              <a:gd name="connsiteX2" fmla="*/ 246232 w 843654"/>
              <a:gd name="connsiteY2" fmla="*/ 0 h 1115066"/>
              <a:gd name="connsiteX3" fmla="*/ 0 w 843654"/>
              <a:gd name="connsiteY3" fmla="*/ 251908 h 1115066"/>
              <a:gd name="connsiteX4" fmla="*/ 422464 w 843654"/>
              <a:gd name="connsiteY4" fmla="*/ 777743 h 1115066"/>
              <a:gd name="connsiteX5" fmla="*/ 843654 w 843654"/>
              <a:gd name="connsiteY5" fmla="*/ 1115066 h 1115066"/>
              <a:gd name="connsiteX0" fmla="*/ 219414 w 843654"/>
              <a:gd name="connsiteY0" fmla="*/ 64041 h 1115066"/>
              <a:gd name="connsiteX1" fmla="*/ 163461 w 843654"/>
              <a:gd name="connsiteY1" fmla="*/ 182933 h 1115066"/>
              <a:gd name="connsiteX2" fmla="*/ 246232 w 843654"/>
              <a:gd name="connsiteY2" fmla="*/ 0 h 1115066"/>
              <a:gd name="connsiteX3" fmla="*/ 0 w 843654"/>
              <a:gd name="connsiteY3" fmla="*/ 251908 h 1115066"/>
              <a:gd name="connsiteX4" fmla="*/ 422464 w 843654"/>
              <a:gd name="connsiteY4" fmla="*/ 777743 h 1115066"/>
              <a:gd name="connsiteX5" fmla="*/ 843654 w 843654"/>
              <a:gd name="connsiteY5" fmla="*/ 1115066 h 1115066"/>
              <a:gd name="connsiteX0" fmla="*/ 219414 w 843654"/>
              <a:gd name="connsiteY0" fmla="*/ 1 h 1051026"/>
              <a:gd name="connsiteX1" fmla="*/ 163461 w 843654"/>
              <a:gd name="connsiteY1" fmla="*/ 118893 h 1051026"/>
              <a:gd name="connsiteX2" fmla="*/ 150310 w 843654"/>
              <a:gd name="connsiteY2" fmla="*/ 48247 h 1051026"/>
              <a:gd name="connsiteX3" fmla="*/ 0 w 843654"/>
              <a:gd name="connsiteY3" fmla="*/ 187868 h 1051026"/>
              <a:gd name="connsiteX4" fmla="*/ 422464 w 843654"/>
              <a:gd name="connsiteY4" fmla="*/ 713703 h 1051026"/>
              <a:gd name="connsiteX5" fmla="*/ 843654 w 843654"/>
              <a:gd name="connsiteY5" fmla="*/ 1051026 h 1051026"/>
              <a:gd name="connsiteX0" fmla="*/ 219414 w 843654"/>
              <a:gd name="connsiteY0" fmla="*/ -1 h 1051024"/>
              <a:gd name="connsiteX1" fmla="*/ 163461 w 843654"/>
              <a:gd name="connsiteY1" fmla="*/ 118891 h 1051024"/>
              <a:gd name="connsiteX2" fmla="*/ 94356 w 843654"/>
              <a:gd name="connsiteY2" fmla="*/ 87876 h 1051024"/>
              <a:gd name="connsiteX3" fmla="*/ 0 w 843654"/>
              <a:gd name="connsiteY3" fmla="*/ 187866 h 1051024"/>
              <a:gd name="connsiteX4" fmla="*/ 422464 w 843654"/>
              <a:gd name="connsiteY4" fmla="*/ 713701 h 1051024"/>
              <a:gd name="connsiteX5" fmla="*/ 843654 w 843654"/>
              <a:gd name="connsiteY5" fmla="*/ 1051024 h 1051024"/>
              <a:gd name="connsiteX0" fmla="*/ 219414 w 843654"/>
              <a:gd name="connsiteY0" fmla="*/ 1 h 1051026"/>
              <a:gd name="connsiteX1" fmla="*/ 163461 w 843654"/>
              <a:gd name="connsiteY1" fmla="*/ 118893 h 1051026"/>
              <a:gd name="connsiteX2" fmla="*/ 94356 w 843654"/>
              <a:gd name="connsiteY2" fmla="*/ 87878 h 1051026"/>
              <a:gd name="connsiteX3" fmla="*/ 0 w 843654"/>
              <a:gd name="connsiteY3" fmla="*/ 187868 h 1051026"/>
              <a:gd name="connsiteX4" fmla="*/ 390490 w 843654"/>
              <a:gd name="connsiteY4" fmla="*/ 733518 h 1051026"/>
              <a:gd name="connsiteX5" fmla="*/ 843654 w 843654"/>
              <a:gd name="connsiteY5" fmla="*/ 1051026 h 1051026"/>
              <a:gd name="connsiteX0" fmla="*/ 219414 w 843654"/>
              <a:gd name="connsiteY0" fmla="*/ -1 h 1051024"/>
              <a:gd name="connsiteX1" fmla="*/ 163461 w 843654"/>
              <a:gd name="connsiteY1" fmla="*/ 118891 h 1051024"/>
              <a:gd name="connsiteX2" fmla="*/ 0 w 843654"/>
              <a:gd name="connsiteY2" fmla="*/ 187866 h 1051024"/>
              <a:gd name="connsiteX3" fmla="*/ 390490 w 843654"/>
              <a:gd name="connsiteY3" fmla="*/ 733516 h 1051024"/>
              <a:gd name="connsiteX4" fmla="*/ 843654 w 843654"/>
              <a:gd name="connsiteY4" fmla="*/ 1051024 h 1051024"/>
              <a:gd name="connsiteX0" fmla="*/ 219414 w 843654"/>
              <a:gd name="connsiteY0" fmla="*/ 1 h 1051026"/>
              <a:gd name="connsiteX1" fmla="*/ 0 w 843654"/>
              <a:gd name="connsiteY1" fmla="*/ 187868 h 1051026"/>
              <a:gd name="connsiteX2" fmla="*/ 390490 w 843654"/>
              <a:gd name="connsiteY2" fmla="*/ 733518 h 1051026"/>
              <a:gd name="connsiteX3" fmla="*/ 843654 w 843654"/>
              <a:gd name="connsiteY3" fmla="*/ 1051026 h 1051026"/>
              <a:gd name="connsiteX0" fmla="*/ 147473 w 843654"/>
              <a:gd name="connsiteY0" fmla="*/ 0 h 958553"/>
              <a:gd name="connsiteX1" fmla="*/ 0 w 843654"/>
              <a:gd name="connsiteY1" fmla="*/ 95395 h 958553"/>
              <a:gd name="connsiteX2" fmla="*/ 390490 w 843654"/>
              <a:gd name="connsiteY2" fmla="*/ 641045 h 958553"/>
              <a:gd name="connsiteX3" fmla="*/ 843654 w 843654"/>
              <a:gd name="connsiteY3" fmla="*/ 958553 h 958553"/>
              <a:gd name="connsiteX0" fmla="*/ 147473 w 843654"/>
              <a:gd name="connsiteY0" fmla="*/ 0 h 958553"/>
              <a:gd name="connsiteX1" fmla="*/ 0 w 843654"/>
              <a:gd name="connsiteY1" fmla="*/ 95395 h 958553"/>
              <a:gd name="connsiteX2" fmla="*/ 365392 w 843654"/>
              <a:gd name="connsiteY2" fmla="*/ 657536 h 958553"/>
              <a:gd name="connsiteX3" fmla="*/ 843654 w 843654"/>
              <a:gd name="connsiteY3" fmla="*/ 958553 h 958553"/>
              <a:gd name="connsiteX0" fmla="*/ 147473 w 843654"/>
              <a:gd name="connsiteY0" fmla="*/ 0 h 958553"/>
              <a:gd name="connsiteX1" fmla="*/ 0 w 843654"/>
              <a:gd name="connsiteY1" fmla="*/ 95395 h 958553"/>
              <a:gd name="connsiteX2" fmla="*/ 28416 w 843654"/>
              <a:gd name="connsiteY2" fmla="*/ 375963 h 958553"/>
              <a:gd name="connsiteX3" fmla="*/ 365392 w 843654"/>
              <a:gd name="connsiteY3" fmla="*/ 657536 h 958553"/>
              <a:gd name="connsiteX4" fmla="*/ 843654 w 843654"/>
              <a:gd name="connsiteY4" fmla="*/ 958553 h 958553"/>
              <a:gd name="connsiteX0" fmla="*/ 120857 w 817038"/>
              <a:gd name="connsiteY0" fmla="*/ 0 h 958553"/>
              <a:gd name="connsiteX1" fmla="*/ 53629 w 817038"/>
              <a:gd name="connsiteY1" fmla="*/ 59997 h 958553"/>
              <a:gd name="connsiteX2" fmla="*/ 1800 w 817038"/>
              <a:gd name="connsiteY2" fmla="*/ 375963 h 958553"/>
              <a:gd name="connsiteX3" fmla="*/ 338776 w 817038"/>
              <a:gd name="connsiteY3" fmla="*/ 657536 h 958553"/>
              <a:gd name="connsiteX4" fmla="*/ 817038 w 817038"/>
              <a:gd name="connsiteY4" fmla="*/ 958553 h 958553"/>
              <a:gd name="connsiteX0" fmla="*/ 285843 w 817038"/>
              <a:gd name="connsiteY0" fmla="*/ 0 h 1182503"/>
              <a:gd name="connsiteX1" fmla="*/ 53629 w 817038"/>
              <a:gd name="connsiteY1" fmla="*/ 283947 h 1182503"/>
              <a:gd name="connsiteX2" fmla="*/ 1800 w 817038"/>
              <a:gd name="connsiteY2" fmla="*/ 599913 h 1182503"/>
              <a:gd name="connsiteX3" fmla="*/ 338776 w 817038"/>
              <a:gd name="connsiteY3" fmla="*/ 881486 h 1182503"/>
              <a:gd name="connsiteX4" fmla="*/ 817038 w 817038"/>
              <a:gd name="connsiteY4" fmla="*/ 1182503 h 1182503"/>
              <a:gd name="connsiteX0" fmla="*/ 351272 w 882467"/>
              <a:gd name="connsiteY0" fmla="*/ 0 h 1182503"/>
              <a:gd name="connsiteX1" fmla="*/ 119058 w 882467"/>
              <a:gd name="connsiteY1" fmla="*/ 283947 h 1182503"/>
              <a:gd name="connsiteX2" fmla="*/ 1040 w 882467"/>
              <a:gd name="connsiteY2" fmla="*/ 597191 h 1182503"/>
              <a:gd name="connsiteX3" fmla="*/ 404205 w 882467"/>
              <a:gd name="connsiteY3" fmla="*/ 881486 h 1182503"/>
              <a:gd name="connsiteX4" fmla="*/ 882467 w 882467"/>
              <a:gd name="connsiteY4" fmla="*/ 1182503 h 1182503"/>
              <a:gd name="connsiteX0" fmla="*/ 351047 w 882242"/>
              <a:gd name="connsiteY0" fmla="*/ 0 h 1182503"/>
              <a:gd name="connsiteX1" fmla="*/ 162200 w 882242"/>
              <a:gd name="connsiteY1" fmla="*/ 290110 h 1182503"/>
              <a:gd name="connsiteX2" fmla="*/ 815 w 882242"/>
              <a:gd name="connsiteY2" fmla="*/ 597191 h 1182503"/>
              <a:gd name="connsiteX3" fmla="*/ 403980 w 882242"/>
              <a:gd name="connsiteY3" fmla="*/ 881486 h 1182503"/>
              <a:gd name="connsiteX4" fmla="*/ 882242 w 882242"/>
              <a:gd name="connsiteY4" fmla="*/ 1182503 h 1182503"/>
              <a:gd name="connsiteX0" fmla="*/ 347631 w 882242"/>
              <a:gd name="connsiteY0" fmla="*/ 1 h 1162932"/>
              <a:gd name="connsiteX1" fmla="*/ 162200 w 882242"/>
              <a:gd name="connsiteY1" fmla="*/ 270539 h 1162932"/>
              <a:gd name="connsiteX2" fmla="*/ 815 w 882242"/>
              <a:gd name="connsiteY2" fmla="*/ 577620 h 1162932"/>
              <a:gd name="connsiteX3" fmla="*/ 403980 w 882242"/>
              <a:gd name="connsiteY3" fmla="*/ 861915 h 1162932"/>
              <a:gd name="connsiteX4" fmla="*/ 882242 w 882242"/>
              <a:gd name="connsiteY4" fmla="*/ 1162932 h 1162932"/>
              <a:gd name="connsiteX0" fmla="*/ 375005 w 882242"/>
              <a:gd name="connsiteY0" fmla="*/ 1 h 1192472"/>
              <a:gd name="connsiteX1" fmla="*/ 162200 w 882242"/>
              <a:gd name="connsiteY1" fmla="*/ 300079 h 1192472"/>
              <a:gd name="connsiteX2" fmla="*/ 815 w 882242"/>
              <a:gd name="connsiteY2" fmla="*/ 607160 h 1192472"/>
              <a:gd name="connsiteX3" fmla="*/ 403980 w 882242"/>
              <a:gd name="connsiteY3" fmla="*/ 891455 h 1192472"/>
              <a:gd name="connsiteX4" fmla="*/ 882242 w 882242"/>
              <a:gd name="connsiteY4" fmla="*/ 1192472 h 119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242" h="1192472">
                <a:moveTo>
                  <a:pt x="375005" y="1"/>
                </a:moveTo>
                <a:lnTo>
                  <a:pt x="162200" y="300079"/>
                </a:lnTo>
                <a:cubicBezTo>
                  <a:pt x="176964" y="320803"/>
                  <a:pt x="-13949" y="586436"/>
                  <a:pt x="815" y="607160"/>
                </a:cubicBezTo>
                <a:lnTo>
                  <a:pt x="403980" y="891455"/>
                </a:lnTo>
                <a:lnTo>
                  <a:pt x="882242" y="1192472"/>
                </a:ln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円/楕円 19"/>
          <p:cNvSpPr/>
          <p:nvPr/>
        </p:nvSpPr>
        <p:spPr>
          <a:xfrm>
            <a:off x="5220919" y="3774835"/>
            <a:ext cx="253138" cy="226502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41" name="直線矢印コネクタ 25"/>
          <p:cNvCxnSpPr>
            <a:cxnSpLocks/>
          </p:cNvCxnSpPr>
          <p:nvPr/>
        </p:nvCxnSpPr>
        <p:spPr>
          <a:xfrm flipH="1" flipV="1">
            <a:off x="5474057" y="3888086"/>
            <a:ext cx="830118" cy="471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2" name="正方形/長方形 23"/>
          <p:cNvSpPr/>
          <p:nvPr/>
        </p:nvSpPr>
        <p:spPr>
          <a:xfrm>
            <a:off x="4705966" y="5721006"/>
            <a:ext cx="914606" cy="5709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</a:rPr>
              <a:t>危険箇所３</a:t>
            </a:r>
          </a:p>
        </p:txBody>
      </p:sp>
      <p:grpSp>
        <p:nvGrpSpPr>
          <p:cNvPr id="1343" name="グループ化 18"/>
          <p:cNvGrpSpPr/>
          <p:nvPr/>
        </p:nvGrpSpPr>
        <p:grpSpPr>
          <a:xfrm>
            <a:off x="6602534" y="1228436"/>
            <a:ext cx="2071702" cy="857256"/>
            <a:chOff x="6357950" y="5429264"/>
            <a:chExt cx="2071702" cy="857256"/>
          </a:xfrm>
        </p:grpSpPr>
        <p:sp>
          <p:nvSpPr>
            <p:cNvPr id="1344" name="正方形/長方形 19"/>
            <p:cNvSpPr/>
            <p:nvPr/>
          </p:nvSpPr>
          <p:spPr>
            <a:xfrm>
              <a:off x="6357950" y="5429264"/>
              <a:ext cx="2071702" cy="8572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1100" dirty="0"/>
                <a:t>通          学           路  ：</a:t>
              </a:r>
              <a:endParaRPr kumimoji="1" lang="en-US" altLang="ja-JP" sz="1100" dirty="0"/>
            </a:p>
            <a:p>
              <a:endParaRPr lang="en-US" altLang="ja-JP" sz="1100" dirty="0"/>
            </a:p>
            <a:p>
              <a:r>
                <a:rPr kumimoji="1" lang="ja-JP" altLang="en-US" sz="1100" dirty="0"/>
                <a:t>要   対   策   箇   所 </a:t>
              </a:r>
              <a:r>
                <a:rPr lang="ja-JP" altLang="en-US" sz="1100" dirty="0"/>
                <a:t> </a:t>
              </a:r>
              <a:r>
                <a:rPr kumimoji="1" lang="ja-JP" altLang="en-US" sz="1100" dirty="0"/>
                <a:t>：</a:t>
              </a:r>
            </a:p>
          </p:txBody>
        </p:sp>
        <p:cxnSp>
          <p:nvCxnSpPr>
            <p:cNvPr id="1345" name="直線コネクタ 20"/>
            <p:cNvCxnSpPr/>
            <p:nvPr/>
          </p:nvCxnSpPr>
          <p:spPr>
            <a:xfrm>
              <a:off x="7742260" y="5695966"/>
              <a:ext cx="5760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6" name="円/楕円 21"/>
            <p:cNvSpPr/>
            <p:nvPr/>
          </p:nvSpPr>
          <p:spPr>
            <a:xfrm>
              <a:off x="7894636" y="5900736"/>
              <a:ext cx="252000" cy="252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348" name="直線矢印コネクタ 35"/>
          <p:cNvCxnSpPr>
            <a:cxnSpLocks/>
            <a:endCxn id="1436" idx="6"/>
          </p:cNvCxnSpPr>
          <p:nvPr/>
        </p:nvCxnSpPr>
        <p:spPr>
          <a:xfrm flipH="1">
            <a:off x="4035850" y="6009587"/>
            <a:ext cx="670116" cy="491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9" name="正方形/長方形 302"/>
          <p:cNvSpPr/>
          <p:nvPr/>
        </p:nvSpPr>
        <p:spPr>
          <a:xfrm>
            <a:off x="4286248" y="1647313"/>
            <a:ext cx="1071570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rgbClr val="0070C0"/>
                </a:solidFill>
                <a:latin typeface="HG創英角ｺﾞｼｯｸUB" pitchFamily="49" charset="-128"/>
                <a:ea typeface="HG創英角ｺﾞｼｯｸUB" pitchFamily="49" charset="-128"/>
              </a:rPr>
              <a:t>南郷小学校</a:t>
            </a:r>
          </a:p>
        </p:txBody>
      </p:sp>
      <p:sp>
        <p:nvSpPr>
          <p:cNvPr id="1420" name="フリーフォーム 303"/>
          <p:cNvSpPr/>
          <p:nvPr/>
        </p:nvSpPr>
        <p:spPr>
          <a:xfrm rot="10980000">
            <a:off x="4989353" y="1922825"/>
            <a:ext cx="951150" cy="709536"/>
          </a:xfrm>
          <a:custGeom>
            <a:avLst/>
            <a:gdLst>
              <a:gd name="connsiteX0" fmla="*/ 861060 w 1196340"/>
              <a:gd name="connsiteY0" fmla="*/ 0 h 1668780"/>
              <a:gd name="connsiteX1" fmla="*/ 1196340 w 1196340"/>
              <a:gd name="connsiteY1" fmla="*/ 121920 h 1668780"/>
              <a:gd name="connsiteX2" fmla="*/ 1143000 w 1196340"/>
              <a:gd name="connsiteY2" fmla="*/ 381000 h 1668780"/>
              <a:gd name="connsiteX3" fmla="*/ 1165860 w 1196340"/>
              <a:gd name="connsiteY3" fmla="*/ 609600 h 1668780"/>
              <a:gd name="connsiteX4" fmla="*/ 1051560 w 1196340"/>
              <a:gd name="connsiteY4" fmla="*/ 1188720 h 1668780"/>
              <a:gd name="connsiteX5" fmla="*/ 845820 w 1196340"/>
              <a:gd name="connsiteY5" fmla="*/ 1295400 h 1668780"/>
              <a:gd name="connsiteX6" fmla="*/ 533400 w 1196340"/>
              <a:gd name="connsiteY6" fmla="*/ 1661160 h 1668780"/>
              <a:gd name="connsiteX7" fmla="*/ 487680 w 1196340"/>
              <a:gd name="connsiteY7" fmla="*/ 1668780 h 1668780"/>
              <a:gd name="connsiteX8" fmla="*/ 449580 w 1196340"/>
              <a:gd name="connsiteY8" fmla="*/ 1653540 h 1668780"/>
              <a:gd name="connsiteX9" fmla="*/ 0 w 1196340"/>
              <a:gd name="connsiteY9" fmla="*/ 1341120 h 1668780"/>
              <a:gd name="connsiteX10" fmla="*/ 861060 w 1196340"/>
              <a:gd name="connsiteY10" fmla="*/ 0 h 166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6340" h="1668780">
                <a:moveTo>
                  <a:pt x="861060" y="0"/>
                </a:moveTo>
                <a:lnTo>
                  <a:pt x="1196340" y="121920"/>
                </a:lnTo>
                <a:lnTo>
                  <a:pt x="1143000" y="381000"/>
                </a:lnTo>
                <a:lnTo>
                  <a:pt x="1165860" y="609600"/>
                </a:lnTo>
                <a:lnTo>
                  <a:pt x="1051560" y="1188720"/>
                </a:lnTo>
                <a:lnTo>
                  <a:pt x="845820" y="1295400"/>
                </a:lnTo>
                <a:lnTo>
                  <a:pt x="533400" y="1661160"/>
                </a:lnTo>
                <a:lnTo>
                  <a:pt x="487680" y="1668780"/>
                </a:lnTo>
                <a:lnTo>
                  <a:pt x="449580" y="1653540"/>
                </a:lnTo>
                <a:lnTo>
                  <a:pt x="0" y="1341120"/>
                </a:lnTo>
                <a:lnTo>
                  <a:pt x="861060" y="0"/>
                </a:lnTo>
                <a:close/>
              </a:path>
            </a:pathLst>
          </a:cu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21" name="直線コネクタ 304"/>
          <p:cNvCxnSpPr/>
          <p:nvPr/>
        </p:nvCxnSpPr>
        <p:spPr>
          <a:xfrm flipH="1">
            <a:off x="5076000" y="2346881"/>
            <a:ext cx="796113" cy="73192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2" name="直線コネクタ 305"/>
          <p:cNvCxnSpPr/>
          <p:nvPr/>
        </p:nvCxnSpPr>
        <p:spPr>
          <a:xfrm flipH="1">
            <a:off x="5076000" y="3083350"/>
            <a:ext cx="30185" cy="812363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3" name="直線コネクタ 306"/>
          <p:cNvCxnSpPr/>
          <p:nvPr/>
        </p:nvCxnSpPr>
        <p:spPr>
          <a:xfrm flipH="1">
            <a:off x="4572000" y="3898376"/>
            <a:ext cx="504727" cy="96232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4" name="直線コネクタ 307"/>
          <p:cNvCxnSpPr/>
          <p:nvPr/>
        </p:nvCxnSpPr>
        <p:spPr>
          <a:xfrm flipH="1">
            <a:off x="3780000" y="4860696"/>
            <a:ext cx="795928" cy="1040876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5" name="直線コネクタ 308"/>
          <p:cNvCxnSpPr/>
          <p:nvPr/>
        </p:nvCxnSpPr>
        <p:spPr>
          <a:xfrm flipH="1">
            <a:off x="3636000" y="5803376"/>
            <a:ext cx="144541" cy="597436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6" name="直線コネクタ 309"/>
          <p:cNvCxnSpPr/>
          <p:nvPr/>
        </p:nvCxnSpPr>
        <p:spPr>
          <a:xfrm flipV="1">
            <a:off x="5106185" y="3717000"/>
            <a:ext cx="251633" cy="4624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7" name="直線コネクタ 310"/>
          <p:cNvCxnSpPr/>
          <p:nvPr/>
        </p:nvCxnSpPr>
        <p:spPr>
          <a:xfrm flipH="1">
            <a:off x="5292758" y="3721624"/>
            <a:ext cx="65060" cy="805206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8" name="直線コネクタ 311"/>
          <p:cNvCxnSpPr/>
          <p:nvPr/>
        </p:nvCxnSpPr>
        <p:spPr>
          <a:xfrm flipH="1">
            <a:off x="5202543" y="4526830"/>
            <a:ext cx="90215" cy="333866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9" name="直線コネクタ 312"/>
          <p:cNvCxnSpPr/>
          <p:nvPr/>
        </p:nvCxnSpPr>
        <p:spPr>
          <a:xfrm flipH="1">
            <a:off x="5011980" y="4860696"/>
            <a:ext cx="192401" cy="152304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0" name="直線コネクタ 313"/>
          <p:cNvCxnSpPr/>
          <p:nvPr/>
        </p:nvCxnSpPr>
        <p:spPr>
          <a:xfrm flipH="1">
            <a:off x="4970754" y="5017809"/>
            <a:ext cx="56875" cy="211191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1" name="直線コネクタ 314"/>
          <p:cNvCxnSpPr/>
          <p:nvPr/>
        </p:nvCxnSpPr>
        <p:spPr>
          <a:xfrm flipH="1">
            <a:off x="4500000" y="5233840"/>
            <a:ext cx="468711" cy="667732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2" name="直線コネクタ 315"/>
          <p:cNvCxnSpPr/>
          <p:nvPr/>
        </p:nvCxnSpPr>
        <p:spPr>
          <a:xfrm flipH="1" flipV="1">
            <a:off x="4286248" y="5803376"/>
            <a:ext cx="201303" cy="98196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3" name="直線コネクタ 316"/>
          <p:cNvCxnSpPr/>
          <p:nvPr/>
        </p:nvCxnSpPr>
        <p:spPr>
          <a:xfrm flipH="1">
            <a:off x="3780541" y="5803376"/>
            <a:ext cx="540077" cy="406181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" name="正方形/長方形 318"/>
          <p:cNvSpPr/>
          <p:nvPr/>
        </p:nvSpPr>
        <p:spPr>
          <a:xfrm>
            <a:off x="6304175" y="3664927"/>
            <a:ext cx="914606" cy="5709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</a:rPr>
              <a:t>危険箇所４</a:t>
            </a:r>
          </a:p>
        </p:txBody>
      </p:sp>
      <p:sp>
        <p:nvSpPr>
          <p:cNvPr id="1436" name="円/楕円 319"/>
          <p:cNvSpPr/>
          <p:nvPr/>
        </p:nvSpPr>
        <p:spPr>
          <a:xfrm>
            <a:off x="3780000" y="5901572"/>
            <a:ext cx="253138" cy="226502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3109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1" name="図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888" y="1006806"/>
            <a:ext cx="5999559" cy="4600724"/>
          </a:xfrm>
          <a:prstGeom prst="rect">
            <a:avLst/>
          </a:prstGeom>
        </p:spPr>
      </p:pic>
      <p:sp>
        <p:nvSpPr>
          <p:cNvPr id="1142" name="タイトル 5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00066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南会津町立田島小学校　要対策箇所図１</a:t>
            </a:r>
            <a:endParaRPr kumimoji="1" lang="ja-JP" altLang="en-US" sz="3200" dirty="0"/>
          </a:p>
        </p:txBody>
      </p:sp>
      <p:sp>
        <p:nvSpPr>
          <p:cNvPr id="1143" name="フリーフォーム 15"/>
          <p:cNvSpPr/>
          <p:nvPr/>
        </p:nvSpPr>
        <p:spPr>
          <a:xfrm>
            <a:off x="6984255" y="5026040"/>
            <a:ext cx="504056" cy="405761"/>
          </a:xfrm>
          <a:custGeom>
            <a:avLst/>
            <a:gdLst>
              <a:gd name="connsiteX0" fmla="*/ 0 w 738187"/>
              <a:gd name="connsiteY0" fmla="*/ 638175 h 804863"/>
              <a:gd name="connsiteX1" fmla="*/ 185737 w 738187"/>
              <a:gd name="connsiteY1" fmla="*/ 804863 h 804863"/>
              <a:gd name="connsiteX2" fmla="*/ 233362 w 738187"/>
              <a:gd name="connsiteY2" fmla="*/ 771525 h 804863"/>
              <a:gd name="connsiteX3" fmla="*/ 395287 w 738187"/>
              <a:gd name="connsiteY3" fmla="*/ 509588 h 804863"/>
              <a:gd name="connsiteX4" fmla="*/ 433387 w 738187"/>
              <a:gd name="connsiteY4" fmla="*/ 509588 h 804863"/>
              <a:gd name="connsiteX5" fmla="*/ 523875 w 738187"/>
              <a:gd name="connsiteY5" fmla="*/ 347663 h 804863"/>
              <a:gd name="connsiteX6" fmla="*/ 738187 w 738187"/>
              <a:gd name="connsiteY6" fmla="*/ 147638 h 804863"/>
              <a:gd name="connsiteX7" fmla="*/ 561975 w 738187"/>
              <a:gd name="connsiteY7" fmla="*/ 9525 h 804863"/>
              <a:gd name="connsiteX8" fmla="*/ 495300 w 738187"/>
              <a:gd name="connsiteY8" fmla="*/ 80963 h 804863"/>
              <a:gd name="connsiteX9" fmla="*/ 390525 w 738187"/>
              <a:gd name="connsiteY9" fmla="*/ 0 h 804863"/>
              <a:gd name="connsiteX10" fmla="*/ 328612 w 738187"/>
              <a:gd name="connsiteY10" fmla="*/ 28575 h 804863"/>
              <a:gd name="connsiteX11" fmla="*/ 328612 w 738187"/>
              <a:gd name="connsiteY11" fmla="*/ 114300 h 804863"/>
              <a:gd name="connsiteX12" fmla="*/ 290512 w 738187"/>
              <a:gd name="connsiteY12" fmla="*/ 228600 h 804863"/>
              <a:gd name="connsiteX13" fmla="*/ 233362 w 738187"/>
              <a:gd name="connsiteY13" fmla="*/ 347663 h 804863"/>
              <a:gd name="connsiteX14" fmla="*/ 71437 w 738187"/>
              <a:gd name="connsiteY14" fmla="*/ 538163 h 804863"/>
              <a:gd name="connsiteX15" fmla="*/ 0 w 738187"/>
              <a:gd name="connsiteY15" fmla="*/ 638175 h 80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38187" h="804863">
                <a:moveTo>
                  <a:pt x="0" y="638175"/>
                </a:moveTo>
                <a:lnTo>
                  <a:pt x="185737" y="804863"/>
                </a:lnTo>
                <a:lnTo>
                  <a:pt x="233362" y="771525"/>
                </a:lnTo>
                <a:lnTo>
                  <a:pt x="395287" y="509588"/>
                </a:lnTo>
                <a:lnTo>
                  <a:pt x="433387" y="509588"/>
                </a:lnTo>
                <a:lnTo>
                  <a:pt x="523875" y="347663"/>
                </a:lnTo>
                <a:lnTo>
                  <a:pt x="738187" y="147638"/>
                </a:lnTo>
                <a:lnTo>
                  <a:pt x="561975" y="9525"/>
                </a:lnTo>
                <a:lnTo>
                  <a:pt x="495300" y="80963"/>
                </a:lnTo>
                <a:lnTo>
                  <a:pt x="390525" y="0"/>
                </a:lnTo>
                <a:lnTo>
                  <a:pt x="328612" y="28575"/>
                </a:lnTo>
                <a:lnTo>
                  <a:pt x="328612" y="114300"/>
                </a:lnTo>
                <a:lnTo>
                  <a:pt x="290512" y="228600"/>
                </a:lnTo>
                <a:lnTo>
                  <a:pt x="233362" y="347663"/>
                </a:lnTo>
                <a:lnTo>
                  <a:pt x="71437" y="538163"/>
                </a:lnTo>
                <a:lnTo>
                  <a:pt x="0" y="638175"/>
                </a:lnTo>
                <a:close/>
              </a:path>
            </a:pathLst>
          </a:cu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144" name="正方形/長方形 11"/>
          <p:cNvSpPr/>
          <p:nvPr/>
        </p:nvSpPr>
        <p:spPr>
          <a:xfrm>
            <a:off x="7540509" y="5238503"/>
            <a:ext cx="1071570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rgbClr val="0070C0"/>
                </a:solidFill>
                <a:latin typeface="HG創英角ｺﾞｼｯｸUB" pitchFamily="49" charset="-128"/>
                <a:ea typeface="HG創英角ｺﾞｼｯｸUB" pitchFamily="49" charset="-128"/>
              </a:rPr>
              <a:t>田島</a:t>
            </a:r>
            <a:r>
              <a:rPr kumimoji="1" lang="ja-JP" altLang="en-US" sz="1200" dirty="0">
                <a:solidFill>
                  <a:srgbClr val="0070C0"/>
                </a:solidFill>
                <a:latin typeface="HG創英角ｺﾞｼｯｸUB" pitchFamily="49" charset="-128"/>
                <a:ea typeface="HG創英角ｺﾞｼｯｸUB" pitchFamily="49" charset="-128"/>
              </a:rPr>
              <a:t>小学校</a:t>
            </a:r>
          </a:p>
        </p:txBody>
      </p:sp>
      <p:sp>
        <p:nvSpPr>
          <p:cNvPr id="1145" name="円/楕円 23"/>
          <p:cNvSpPr/>
          <p:nvPr/>
        </p:nvSpPr>
        <p:spPr>
          <a:xfrm rot="1028118">
            <a:off x="2703510" y="2555138"/>
            <a:ext cx="237470" cy="2016224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46" name="グループ化 24"/>
          <p:cNvGrpSpPr/>
          <p:nvPr/>
        </p:nvGrpSpPr>
        <p:grpSpPr>
          <a:xfrm>
            <a:off x="6552596" y="5677374"/>
            <a:ext cx="2071702" cy="857256"/>
            <a:chOff x="6357950" y="5429264"/>
            <a:chExt cx="2071702" cy="857256"/>
          </a:xfrm>
        </p:grpSpPr>
        <p:sp>
          <p:nvSpPr>
            <p:cNvPr id="1147" name="正方形/長方形 25"/>
            <p:cNvSpPr/>
            <p:nvPr/>
          </p:nvSpPr>
          <p:spPr>
            <a:xfrm>
              <a:off x="6357950" y="5429264"/>
              <a:ext cx="2071702" cy="8572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1100" dirty="0"/>
                <a:t>通          学           路 </a:t>
              </a:r>
              <a:r>
                <a:rPr lang="ja-JP" altLang="en-US" sz="1100" dirty="0"/>
                <a:t> </a:t>
              </a:r>
              <a:r>
                <a:rPr kumimoji="1" lang="ja-JP" altLang="en-US" sz="1100" dirty="0"/>
                <a:t>：</a:t>
              </a:r>
              <a:endParaRPr kumimoji="1" lang="en-US" altLang="ja-JP" sz="1100" dirty="0"/>
            </a:p>
            <a:p>
              <a:endParaRPr lang="en-US" altLang="ja-JP" sz="1100" dirty="0"/>
            </a:p>
            <a:p>
              <a:r>
                <a:rPr kumimoji="1" lang="ja-JP" altLang="en-US" sz="1100" dirty="0"/>
                <a:t>要   対   策   箇   所 </a:t>
              </a:r>
              <a:r>
                <a:rPr lang="ja-JP" altLang="en-US" sz="1100" dirty="0"/>
                <a:t> </a:t>
              </a:r>
              <a:r>
                <a:rPr kumimoji="1" lang="ja-JP" altLang="en-US" sz="1100" dirty="0"/>
                <a:t>：</a:t>
              </a:r>
            </a:p>
          </p:txBody>
        </p:sp>
        <p:cxnSp>
          <p:nvCxnSpPr>
            <p:cNvPr id="1148" name="直線コネクタ 26"/>
            <p:cNvCxnSpPr/>
            <p:nvPr/>
          </p:nvCxnSpPr>
          <p:spPr>
            <a:xfrm>
              <a:off x="7742260" y="5695966"/>
              <a:ext cx="5760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9" name="円/楕円 27"/>
            <p:cNvSpPr/>
            <p:nvPr/>
          </p:nvSpPr>
          <p:spPr>
            <a:xfrm>
              <a:off x="7894636" y="5900736"/>
              <a:ext cx="252000" cy="252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150" name="直線矢印コネクタ 38"/>
          <p:cNvCxnSpPr>
            <a:cxnSpLocks/>
          </p:cNvCxnSpPr>
          <p:nvPr/>
        </p:nvCxnSpPr>
        <p:spPr>
          <a:xfrm flipH="1" flipV="1">
            <a:off x="2964358" y="3640027"/>
            <a:ext cx="367545" cy="121205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r:id="rId2" p14:bwMode="auto">
            <p14:nvContentPartPr>
              <p14:cNvPr id="1151" name="インク 7"/>
              <p14:cNvContentPartPr/>
              <p14:nvPr/>
            </p14:nvContentPartPr>
            <p14:xfrm>
              <a:off x="7412739" y="1580082"/>
              <a:ext cx="360" cy="360"/>
            </p14:xfrm>
          </p:contentPart>
        </mc:Choice>
        <mc:Fallback>
          <p:pic>
            <p:nvPicPr>
              <p:cNvPr id="1151" name="インク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07637" y="1574980"/>
                <a:ext cx="10205" cy="10205"/>
              </a:xfrm>
              <a:prstGeom prst="rect"/>
            </p:spPr>
          </p:pic>
        </mc:Fallback>
      </mc:AlternateContent>
      <p:sp>
        <p:nvSpPr>
          <p:cNvPr id="1152" name="正方形/長方形 29"/>
          <p:cNvSpPr/>
          <p:nvPr/>
        </p:nvSpPr>
        <p:spPr>
          <a:xfrm>
            <a:off x="3280629" y="3761187"/>
            <a:ext cx="927831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tx1"/>
                </a:solidFill>
              </a:rPr>
              <a:t>危険箇所１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cxnSp>
        <p:nvCxnSpPr>
          <p:cNvPr id="1153" name="直線コネクタ 4"/>
          <p:cNvCxnSpPr/>
          <p:nvPr/>
        </p:nvCxnSpPr>
        <p:spPr>
          <a:xfrm>
            <a:off x="5004048" y="2204864"/>
            <a:ext cx="36004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4" name="グループ化 37"/>
          <p:cNvGrpSpPr/>
          <p:nvPr/>
        </p:nvGrpSpPr>
        <p:grpSpPr>
          <a:xfrm>
            <a:off x="5364088" y="2204864"/>
            <a:ext cx="1656184" cy="2952328"/>
            <a:chOff x="5364088" y="2204864"/>
            <a:chExt cx="1656184" cy="2952328"/>
          </a:xfrm>
        </p:grpSpPr>
        <p:cxnSp>
          <p:nvCxnSpPr>
            <p:cNvPr id="1155" name="直線コネクタ 8"/>
            <p:cNvCxnSpPr>
              <a:cxnSpLocks/>
            </p:cNvCxnSpPr>
            <p:nvPr/>
          </p:nvCxnSpPr>
          <p:spPr>
            <a:xfrm>
              <a:off x="5364088" y="2204864"/>
              <a:ext cx="288032" cy="144016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6" name="直線コネクタ 17"/>
            <p:cNvCxnSpPr/>
            <p:nvPr/>
          </p:nvCxnSpPr>
          <p:spPr>
            <a:xfrm>
              <a:off x="5652120" y="2348880"/>
              <a:ext cx="720080" cy="504056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7" name="直線コネクタ 22"/>
            <p:cNvCxnSpPr/>
            <p:nvPr/>
          </p:nvCxnSpPr>
          <p:spPr>
            <a:xfrm flipH="1">
              <a:off x="6372200" y="2776631"/>
              <a:ext cx="576064" cy="72008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8" name="直線コネクタ 30"/>
            <p:cNvCxnSpPr>
              <a:cxnSpLocks/>
            </p:cNvCxnSpPr>
            <p:nvPr/>
          </p:nvCxnSpPr>
          <p:spPr>
            <a:xfrm>
              <a:off x="6948264" y="2780928"/>
              <a:ext cx="72008" cy="1268168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9" name="直線コネクタ 34"/>
            <p:cNvCxnSpPr/>
            <p:nvPr/>
          </p:nvCxnSpPr>
          <p:spPr>
            <a:xfrm>
              <a:off x="7020272" y="3975501"/>
              <a:ext cx="0" cy="609102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0" name="直線コネクタ 36"/>
            <p:cNvCxnSpPr/>
            <p:nvPr/>
          </p:nvCxnSpPr>
          <p:spPr>
            <a:xfrm>
              <a:off x="7020272" y="4561597"/>
              <a:ext cx="0" cy="595595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1" name="直線コネクタ 40"/>
          <p:cNvCxnSpPr/>
          <p:nvPr/>
        </p:nvCxnSpPr>
        <p:spPr>
          <a:xfrm>
            <a:off x="6809942" y="1636448"/>
            <a:ext cx="138322" cy="114448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2" name="直線コネクタ 42"/>
          <p:cNvCxnSpPr/>
          <p:nvPr/>
        </p:nvCxnSpPr>
        <p:spPr>
          <a:xfrm flipV="1">
            <a:off x="6911162" y="2772334"/>
            <a:ext cx="677285" cy="859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3" name="グループ化 52"/>
          <p:cNvGrpSpPr/>
          <p:nvPr/>
        </p:nvGrpSpPr>
        <p:grpSpPr>
          <a:xfrm>
            <a:off x="5436096" y="2276872"/>
            <a:ext cx="1512167" cy="792088"/>
            <a:chOff x="5436096" y="2276872"/>
            <a:chExt cx="1512167" cy="792088"/>
          </a:xfrm>
        </p:grpSpPr>
        <p:cxnSp>
          <p:nvCxnSpPr>
            <p:cNvPr id="1164" name="直線コネクタ 44"/>
            <p:cNvCxnSpPr/>
            <p:nvPr/>
          </p:nvCxnSpPr>
          <p:spPr>
            <a:xfrm>
              <a:off x="5436096" y="2276872"/>
              <a:ext cx="432048" cy="535763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5" name="直線コネクタ 46"/>
            <p:cNvCxnSpPr/>
            <p:nvPr/>
          </p:nvCxnSpPr>
          <p:spPr>
            <a:xfrm>
              <a:off x="5868144" y="2812635"/>
              <a:ext cx="432048" cy="256325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6" name="直線コネクタ 51"/>
            <p:cNvCxnSpPr/>
            <p:nvPr/>
          </p:nvCxnSpPr>
          <p:spPr>
            <a:xfrm flipH="1">
              <a:off x="6300192" y="3002510"/>
              <a:ext cx="648071" cy="6645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7" name="直線コネクタ 55"/>
          <p:cNvCxnSpPr/>
          <p:nvPr/>
        </p:nvCxnSpPr>
        <p:spPr>
          <a:xfrm>
            <a:off x="6948263" y="3002510"/>
            <a:ext cx="592246" cy="6645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8" name="グループ化 62"/>
          <p:cNvGrpSpPr/>
          <p:nvPr/>
        </p:nvGrpSpPr>
        <p:grpSpPr>
          <a:xfrm>
            <a:off x="4055602" y="2181301"/>
            <a:ext cx="948446" cy="3414392"/>
            <a:chOff x="4055602" y="2181301"/>
            <a:chExt cx="948446" cy="3414392"/>
          </a:xfrm>
        </p:grpSpPr>
        <p:cxnSp>
          <p:nvCxnSpPr>
            <p:cNvPr id="1169" name="直線コネクタ 57"/>
            <p:cNvCxnSpPr/>
            <p:nvPr/>
          </p:nvCxnSpPr>
          <p:spPr>
            <a:xfrm flipH="1">
              <a:off x="4634167" y="2181301"/>
              <a:ext cx="369881" cy="1756678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0" name="直線コネクタ 59"/>
            <p:cNvCxnSpPr/>
            <p:nvPr/>
          </p:nvCxnSpPr>
          <p:spPr>
            <a:xfrm flipH="1">
              <a:off x="4422290" y="3975501"/>
              <a:ext cx="206198" cy="461611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1" name="直線コネクタ 61"/>
            <p:cNvCxnSpPr/>
            <p:nvPr/>
          </p:nvCxnSpPr>
          <p:spPr>
            <a:xfrm flipH="1">
              <a:off x="4055602" y="4437112"/>
              <a:ext cx="333846" cy="1158581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72" name="直線コネクタ 64"/>
          <p:cNvCxnSpPr/>
          <p:nvPr/>
        </p:nvCxnSpPr>
        <p:spPr>
          <a:xfrm>
            <a:off x="6984255" y="3640027"/>
            <a:ext cx="604192" cy="22102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3" name="直線コネクタ 66"/>
          <p:cNvCxnSpPr/>
          <p:nvPr/>
        </p:nvCxnSpPr>
        <p:spPr>
          <a:xfrm flipV="1">
            <a:off x="7020272" y="4280052"/>
            <a:ext cx="568175" cy="66111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590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5" name="図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886" y="913923"/>
            <a:ext cx="5965453" cy="4175006"/>
          </a:xfrm>
          <a:prstGeom prst="rect">
            <a:avLst/>
          </a:prstGeom>
        </p:spPr>
      </p:pic>
      <p:sp>
        <p:nvSpPr>
          <p:cNvPr id="1176" name="タイトル 5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00066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南会津町立田島小学校　要対策箇所図２</a:t>
            </a:r>
            <a:endParaRPr kumimoji="1" lang="ja-JP" altLang="en-US" sz="3200" dirty="0"/>
          </a:p>
        </p:txBody>
      </p:sp>
      <p:sp>
        <p:nvSpPr>
          <p:cNvPr id="1177" name="円/楕円 23"/>
          <p:cNvSpPr/>
          <p:nvPr/>
        </p:nvSpPr>
        <p:spPr>
          <a:xfrm rot="7219463">
            <a:off x="4838818" y="2031288"/>
            <a:ext cx="209658" cy="1597332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78" name="グループ化 24"/>
          <p:cNvGrpSpPr/>
          <p:nvPr/>
        </p:nvGrpSpPr>
        <p:grpSpPr>
          <a:xfrm>
            <a:off x="6552596" y="5677374"/>
            <a:ext cx="2071702" cy="857256"/>
            <a:chOff x="6357950" y="5429264"/>
            <a:chExt cx="2071702" cy="857256"/>
          </a:xfrm>
        </p:grpSpPr>
        <p:sp>
          <p:nvSpPr>
            <p:cNvPr id="1179" name="正方形/長方形 25"/>
            <p:cNvSpPr/>
            <p:nvPr/>
          </p:nvSpPr>
          <p:spPr>
            <a:xfrm>
              <a:off x="6357950" y="5429264"/>
              <a:ext cx="2071702" cy="8572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1100" dirty="0"/>
                <a:t>通          学           路 </a:t>
              </a:r>
              <a:r>
                <a:rPr lang="ja-JP" altLang="en-US" sz="1100" dirty="0"/>
                <a:t> </a:t>
              </a:r>
              <a:r>
                <a:rPr kumimoji="1" lang="ja-JP" altLang="en-US" sz="1100" dirty="0"/>
                <a:t>：</a:t>
              </a:r>
              <a:endParaRPr kumimoji="1" lang="en-US" altLang="ja-JP" sz="1100" dirty="0"/>
            </a:p>
            <a:p>
              <a:endParaRPr lang="en-US" altLang="ja-JP" sz="1100" dirty="0"/>
            </a:p>
            <a:p>
              <a:r>
                <a:rPr kumimoji="1" lang="ja-JP" altLang="en-US" sz="1100" dirty="0"/>
                <a:t>要   対   策   箇   所 </a:t>
              </a:r>
              <a:r>
                <a:rPr lang="ja-JP" altLang="en-US" sz="1100" dirty="0"/>
                <a:t> </a:t>
              </a:r>
              <a:r>
                <a:rPr kumimoji="1" lang="ja-JP" altLang="en-US" sz="1100" dirty="0"/>
                <a:t>：</a:t>
              </a:r>
            </a:p>
          </p:txBody>
        </p:sp>
        <p:cxnSp>
          <p:nvCxnSpPr>
            <p:cNvPr id="1180" name="直線コネクタ 26"/>
            <p:cNvCxnSpPr/>
            <p:nvPr/>
          </p:nvCxnSpPr>
          <p:spPr>
            <a:xfrm>
              <a:off x="7742260" y="5695966"/>
              <a:ext cx="5760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1" name="円/楕円 27"/>
            <p:cNvSpPr/>
            <p:nvPr/>
          </p:nvSpPr>
          <p:spPr>
            <a:xfrm>
              <a:off x="7894636" y="5900736"/>
              <a:ext cx="252000" cy="252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182" name="直線矢印コネクタ 38"/>
          <p:cNvCxnSpPr>
            <a:cxnSpLocks/>
          </p:cNvCxnSpPr>
          <p:nvPr/>
        </p:nvCxnSpPr>
        <p:spPr>
          <a:xfrm flipH="1" flipV="1">
            <a:off x="5573212" y="3313607"/>
            <a:ext cx="225510" cy="202866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r:id="rId2" p14:bwMode="auto">
            <p14:nvContentPartPr>
              <p14:cNvPr id="1183" name="インク 7"/>
              <p14:cNvContentPartPr/>
              <p14:nvPr/>
            </p14:nvContentPartPr>
            <p14:xfrm>
              <a:off x="7412739" y="1580082"/>
              <a:ext cx="360" cy="360"/>
            </p14:xfrm>
          </p:contentPart>
        </mc:Choice>
        <mc:Fallback>
          <p:pic>
            <p:nvPicPr>
              <p:cNvPr id="1183" name="インク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07637" y="1574980"/>
                <a:ext cx="10205" cy="10205"/>
              </a:xfrm>
              <a:prstGeom prst="rect"/>
            </p:spPr>
          </p:pic>
        </mc:Fallback>
      </mc:AlternateContent>
      <p:sp>
        <p:nvSpPr>
          <p:cNvPr id="1184" name="正方形/長方形 29"/>
          <p:cNvSpPr/>
          <p:nvPr/>
        </p:nvSpPr>
        <p:spPr>
          <a:xfrm>
            <a:off x="5222052" y="3563364"/>
            <a:ext cx="927831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tx1"/>
                </a:solidFill>
              </a:rPr>
              <a:t>危険箇所２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972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2" name="図 2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1544" y="1035894"/>
            <a:ext cx="6835020" cy="4879120"/>
          </a:xfrm>
          <a:prstGeom prst="rect">
            <a:avLst/>
          </a:prstGeom>
        </p:spPr>
      </p:pic>
      <p:sp>
        <p:nvSpPr>
          <p:cNvPr id="1109" name="タイトル 5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00066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南会津町立田島小学校　要対策箇所図３</a:t>
            </a:r>
            <a:endParaRPr kumimoji="1" lang="ja-JP" altLang="en-US" sz="3200" dirty="0"/>
          </a:p>
        </p:txBody>
      </p:sp>
      <p:sp>
        <p:nvSpPr>
          <p:cNvPr id="1110" name="フリーフォーム 15"/>
          <p:cNvSpPr/>
          <p:nvPr/>
        </p:nvSpPr>
        <p:spPr>
          <a:xfrm>
            <a:off x="4934663" y="5509253"/>
            <a:ext cx="504056" cy="405761"/>
          </a:xfrm>
          <a:custGeom>
            <a:avLst/>
            <a:gdLst>
              <a:gd name="connsiteX0" fmla="*/ 0 w 738187"/>
              <a:gd name="connsiteY0" fmla="*/ 638175 h 804863"/>
              <a:gd name="connsiteX1" fmla="*/ 185737 w 738187"/>
              <a:gd name="connsiteY1" fmla="*/ 804863 h 804863"/>
              <a:gd name="connsiteX2" fmla="*/ 233362 w 738187"/>
              <a:gd name="connsiteY2" fmla="*/ 771525 h 804863"/>
              <a:gd name="connsiteX3" fmla="*/ 395287 w 738187"/>
              <a:gd name="connsiteY3" fmla="*/ 509588 h 804863"/>
              <a:gd name="connsiteX4" fmla="*/ 433387 w 738187"/>
              <a:gd name="connsiteY4" fmla="*/ 509588 h 804863"/>
              <a:gd name="connsiteX5" fmla="*/ 523875 w 738187"/>
              <a:gd name="connsiteY5" fmla="*/ 347663 h 804863"/>
              <a:gd name="connsiteX6" fmla="*/ 738187 w 738187"/>
              <a:gd name="connsiteY6" fmla="*/ 147638 h 804863"/>
              <a:gd name="connsiteX7" fmla="*/ 561975 w 738187"/>
              <a:gd name="connsiteY7" fmla="*/ 9525 h 804863"/>
              <a:gd name="connsiteX8" fmla="*/ 495300 w 738187"/>
              <a:gd name="connsiteY8" fmla="*/ 80963 h 804863"/>
              <a:gd name="connsiteX9" fmla="*/ 390525 w 738187"/>
              <a:gd name="connsiteY9" fmla="*/ 0 h 804863"/>
              <a:gd name="connsiteX10" fmla="*/ 328612 w 738187"/>
              <a:gd name="connsiteY10" fmla="*/ 28575 h 804863"/>
              <a:gd name="connsiteX11" fmla="*/ 328612 w 738187"/>
              <a:gd name="connsiteY11" fmla="*/ 114300 h 804863"/>
              <a:gd name="connsiteX12" fmla="*/ 290512 w 738187"/>
              <a:gd name="connsiteY12" fmla="*/ 228600 h 804863"/>
              <a:gd name="connsiteX13" fmla="*/ 233362 w 738187"/>
              <a:gd name="connsiteY13" fmla="*/ 347663 h 804863"/>
              <a:gd name="connsiteX14" fmla="*/ 71437 w 738187"/>
              <a:gd name="connsiteY14" fmla="*/ 538163 h 804863"/>
              <a:gd name="connsiteX15" fmla="*/ 0 w 738187"/>
              <a:gd name="connsiteY15" fmla="*/ 638175 h 80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38187" h="804863">
                <a:moveTo>
                  <a:pt x="0" y="638175"/>
                </a:moveTo>
                <a:lnTo>
                  <a:pt x="185737" y="804863"/>
                </a:lnTo>
                <a:lnTo>
                  <a:pt x="233362" y="771525"/>
                </a:lnTo>
                <a:lnTo>
                  <a:pt x="395287" y="509588"/>
                </a:lnTo>
                <a:lnTo>
                  <a:pt x="433387" y="509588"/>
                </a:lnTo>
                <a:lnTo>
                  <a:pt x="523875" y="347663"/>
                </a:lnTo>
                <a:lnTo>
                  <a:pt x="738187" y="147638"/>
                </a:lnTo>
                <a:lnTo>
                  <a:pt x="561975" y="9525"/>
                </a:lnTo>
                <a:lnTo>
                  <a:pt x="495300" y="80963"/>
                </a:lnTo>
                <a:lnTo>
                  <a:pt x="390525" y="0"/>
                </a:lnTo>
                <a:lnTo>
                  <a:pt x="328612" y="28575"/>
                </a:lnTo>
                <a:lnTo>
                  <a:pt x="328612" y="114300"/>
                </a:lnTo>
                <a:lnTo>
                  <a:pt x="290512" y="228600"/>
                </a:lnTo>
                <a:lnTo>
                  <a:pt x="233362" y="347663"/>
                </a:lnTo>
                <a:lnTo>
                  <a:pt x="71437" y="538163"/>
                </a:lnTo>
                <a:lnTo>
                  <a:pt x="0" y="638175"/>
                </a:lnTo>
                <a:close/>
              </a:path>
            </a:pathLst>
          </a:cu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111" name="フリーフォーム 16"/>
          <p:cNvSpPr/>
          <p:nvPr/>
        </p:nvSpPr>
        <p:spPr>
          <a:xfrm>
            <a:off x="3705905" y="3453603"/>
            <a:ext cx="1324353" cy="549097"/>
          </a:xfrm>
          <a:custGeom>
            <a:avLst/>
            <a:gdLst>
              <a:gd name="connsiteX0" fmla="*/ 0 w 2108200"/>
              <a:gd name="connsiteY0" fmla="*/ 0 h 914400"/>
              <a:gd name="connsiteX1" fmla="*/ 292100 w 2108200"/>
              <a:gd name="connsiteY1" fmla="*/ 342900 h 914400"/>
              <a:gd name="connsiteX2" fmla="*/ 781050 w 2108200"/>
              <a:gd name="connsiteY2" fmla="*/ 717550 h 914400"/>
              <a:gd name="connsiteX3" fmla="*/ 939800 w 2108200"/>
              <a:gd name="connsiteY3" fmla="*/ 742950 h 914400"/>
              <a:gd name="connsiteX4" fmla="*/ 1085850 w 2108200"/>
              <a:gd name="connsiteY4" fmla="*/ 838200 h 914400"/>
              <a:gd name="connsiteX5" fmla="*/ 1143000 w 2108200"/>
              <a:gd name="connsiteY5" fmla="*/ 831850 h 914400"/>
              <a:gd name="connsiteX6" fmla="*/ 1181100 w 2108200"/>
              <a:gd name="connsiteY6" fmla="*/ 812800 h 914400"/>
              <a:gd name="connsiteX7" fmla="*/ 1238250 w 2108200"/>
              <a:gd name="connsiteY7" fmla="*/ 895350 h 914400"/>
              <a:gd name="connsiteX8" fmla="*/ 1301750 w 2108200"/>
              <a:gd name="connsiteY8" fmla="*/ 914400 h 914400"/>
              <a:gd name="connsiteX9" fmla="*/ 1447800 w 2108200"/>
              <a:gd name="connsiteY9" fmla="*/ 908050 h 914400"/>
              <a:gd name="connsiteX10" fmla="*/ 2108200 w 2108200"/>
              <a:gd name="connsiteY10" fmla="*/ 81915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08200" h="914400">
                <a:moveTo>
                  <a:pt x="0" y="0"/>
                </a:moveTo>
                <a:lnTo>
                  <a:pt x="292100" y="342900"/>
                </a:lnTo>
                <a:lnTo>
                  <a:pt x="781050" y="717550"/>
                </a:lnTo>
                <a:lnTo>
                  <a:pt x="939800" y="742950"/>
                </a:lnTo>
                <a:lnTo>
                  <a:pt x="1085850" y="838200"/>
                </a:lnTo>
                <a:lnTo>
                  <a:pt x="1143000" y="831850"/>
                </a:lnTo>
                <a:lnTo>
                  <a:pt x="1181100" y="812800"/>
                </a:lnTo>
                <a:lnTo>
                  <a:pt x="1238250" y="895350"/>
                </a:lnTo>
                <a:lnTo>
                  <a:pt x="1301750" y="914400"/>
                </a:lnTo>
                <a:lnTo>
                  <a:pt x="1447800" y="908050"/>
                </a:lnTo>
                <a:lnTo>
                  <a:pt x="2108200" y="819150"/>
                </a:ln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9"/>
          <p:cNvSpPr/>
          <p:nvPr/>
        </p:nvSpPr>
        <p:spPr>
          <a:xfrm>
            <a:off x="5023355" y="3522796"/>
            <a:ext cx="1379253" cy="2336501"/>
          </a:xfrm>
          <a:custGeom>
            <a:avLst/>
            <a:gdLst>
              <a:gd name="connsiteX0" fmla="*/ 0 w 1866900"/>
              <a:gd name="connsiteY0" fmla="*/ 971550 h 2476500"/>
              <a:gd name="connsiteX1" fmla="*/ 400050 w 1866900"/>
              <a:gd name="connsiteY1" fmla="*/ 1073150 h 2476500"/>
              <a:gd name="connsiteX2" fmla="*/ 742950 w 1866900"/>
              <a:gd name="connsiteY2" fmla="*/ 1168400 h 2476500"/>
              <a:gd name="connsiteX3" fmla="*/ 1136650 w 1866900"/>
              <a:gd name="connsiteY3" fmla="*/ 1250950 h 2476500"/>
              <a:gd name="connsiteX4" fmla="*/ 1504950 w 1866900"/>
              <a:gd name="connsiteY4" fmla="*/ 1295400 h 2476500"/>
              <a:gd name="connsiteX5" fmla="*/ 1854200 w 1866900"/>
              <a:gd name="connsiteY5" fmla="*/ 1295400 h 2476500"/>
              <a:gd name="connsiteX6" fmla="*/ 1860550 w 1866900"/>
              <a:gd name="connsiteY6" fmla="*/ 984250 h 2476500"/>
              <a:gd name="connsiteX7" fmla="*/ 1847850 w 1866900"/>
              <a:gd name="connsiteY7" fmla="*/ 908050 h 2476500"/>
              <a:gd name="connsiteX8" fmla="*/ 1847850 w 1866900"/>
              <a:gd name="connsiteY8" fmla="*/ 342900 h 2476500"/>
              <a:gd name="connsiteX9" fmla="*/ 1866900 w 1866900"/>
              <a:gd name="connsiteY9" fmla="*/ 0 h 2476500"/>
              <a:gd name="connsiteX10" fmla="*/ 1593850 w 1866900"/>
              <a:gd name="connsiteY10" fmla="*/ 330200 h 2476500"/>
              <a:gd name="connsiteX11" fmla="*/ 1492250 w 1866900"/>
              <a:gd name="connsiteY11" fmla="*/ 444500 h 2476500"/>
              <a:gd name="connsiteX12" fmla="*/ 1428750 w 1866900"/>
              <a:gd name="connsiteY12" fmla="*/ 565150 h 2476500"/>
              <a:gd name="connsiteX13" fmla="*/ 1028700 w 1866900"/>
              <a:gd name="connsiteY13" fmla="*/ 1498600 h 2476500"/>
              <a:gd name="connsiteX14" fmla="*/ 412750 w 1866900"/>
              <a:gd name="connsiteY14" fmla="*/ 2228850 h 2476500"/>
              <a:gd name="connsiteX15" fmla="*/ 82550 w 1866900"/>
              <a:gd name="connsiteY15" fmla="*/ 24765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66900" h="2476500">
                <a:moveTo>
                  <a:pt x="0" y="971550"/>
                </a:moveTo>
                <a:lnTo>
                  <a:pt x="400050" y="1073150"/>
                </a:lnTo>
                <a:lnTo>
                  <a:pt x="742950" y="1168400"/>
                </a:lnTo>
                <a:lnTo>
                  <a:pt x="1136650" y="1250950"/>
                </a:lnTo>
                <a:lnTo>
                  <a:pt x="1504950" y="1295400"/>
                </a:lnTo>
                <a:lnTo>
                  <a:pt x="1854200" y="1295400"/>
                </a:lnTo>
                <a:lnTo>
                  <a:pt x="1860550" y="984250"/>
                </a:lnTo>
                <a:lnTo>
                  <a:pt x="1847850" y="908050"/>
                </a:lnTo>
                <a:lnTo>
                  <a:pt x="1847850" y="342900"/>
                </a:lnTo>
                <a:lnTo>
                  <a:pt x="1866900" y="0"/>
                </a:lnTo>
                <a:lnTo>
                  <a:pt x="1593850" y="330200"/>
                </a:lnTo>
                <a:lnTo>
                  <a:pt x="1492250" y="444500"/>
                </a:lnTo>
                <a:lnTo>
                  <a:pt x="1428750" y="565150"/>
                </a:lnTo>
                <a:lnTo>
                  <a:pt x="1028700" y="1498600"/>
                </a:lnTo>
                <a:lnTo>
                  <a:pt x="412750" y="2228850"/>
                </a:lnTo>
                <a:lnTo>
                  <a:pt x="82550" y="2476500"/>
                </a:ln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20"/>
          <p:cNvSpPr/>
          <p:nvPr/>
        </p:nvSpPr>
        <p:spPr>
          <a:xfrm rot="240000">
            <a:off x="4894759" y="3459641"/>
            <a:ext cx="270275" cy="2219835"/>
          </a:xfrm>
          <a:custGeom>
            <a:avLst/>
            <a:gdLst>
              <a:gd name="connsiteX0" fmla="*/ 0 w 323850"/>
              <a:gd name="connsiteY0" fmla="*/ 0 h 3848100"/>
              <a:gd name="connsiteX1" fmla="*/ 101600 w 323850"/>
              <a:gd name="connsiteY1" fmla="*/ 736600 h 3848100"/>
              <a:gd name="connsiteX2" fmla="*/ 158750 w 323850"/>
              <a:gd name="connsiteY2" fmla="*/ 1225550 h 3848100"/>
              <a:gd name="connsiteX3" fmla="*/ 184150 w 323850"/>
              <a:gd name="connsiteY3" fmla="*/ 1492250 h 3848100"/>
              <a:gd name="connsiteX4" fmla="*/ 241300 w 323850"/>
              <a:gd name="connsiteY4" fmla="*/ 2266950 h 3848100"/>
              <a:gd name="connsiteX5" fmla="*/ 279400 w 323850"/>
              <a:gd name="connsiteY5" fmla="*/ 2857500 h 3848100"/>
              <a:gd name="connsiteX6" fmla="*/ 279400 w 323850"/>
              <a:gd name="connsiteY6" fmla="*/ 3460750 h 3848100"/>
              <a:gd name="connsiteX7" fmla="*/ 323850 w 323850"/>
              <a:gd name="connsiteY7" fmla="*/ 3848100 h 384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850" h="3848100">
                <a:moveTo>
                  <a:pt x="0" y="0"/>
                </a:moveTo>
                <a:lnTo>
                  <a:pt x="101600" y="736600"/>
                </a:lnTo>
                <a:lnTo>
                  <a:pt x="158750" y="1225550"/>
                </a:lnTo>
                <a:lnTo>
                  <a:pt x="184150" y="1492250"/>
                </a:lnTo>
                <a:lnTo>
                  <a:pt x="241300" y="2266950"/>
                </a:lnTo>
                <a:lnTo>
                  <a:pt x="279400" y="2857500"/>
                </a:lnTo>
                <a:lnTo>
                  <a:pt x="279400" y="3460750"/>
                </a:lnTo>
                <a:lnTo>
                  <a:pt x="323850" y="3848100"/>
                </a:ln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正方形/長方形 11"/>
          <p:cNvSpPr/>
          <p:nvPr/>
        </p:nvSpPr>
        <p:spPr>
          <a:xfrm>
            <a:off x="5438719" y="5428261"/>
            <a:ext cx="1071570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rgbClr val="0070C0"/>
                </a:solidFill>
                <a:latin typeface="HG創英角ｺﾞｼｯｸUB" pitchFamily="49" charset="-128"/>
                <a:ea typeface="HG創英角ｺﾞｼｯｸUB" pitchFamily="49" charset="-128"/>
              </a:rPr>
              <a:t>田島</a:t>
            </a:r>
            <a:r>
              <a:rPr kumimoji="1" lang="ja-JP" altLang="en-US" sz="1200" dirty="0">
                <a:solidFill>
                  <a:srgbClr val="0070C0"/>
                </a:solidFill>
                <a:latin typeface="HG創英角ｺﾞｼｯｸUB" pitchFamily="49" charset="-128"/>
                <a:ea typeface="HG創英角ｺﾞｼｯｸUB" pitchFamily="49" charset="-128"/>
              </a:rPr>
              <a:t>小学校</a:t>
            </a:r>
          </a:p>
        </p:txBody>
      </p:sp>
      <p:sp>
        <p:nvSpPr>
          <p:cNvPr id="1115" name="フリーフォーム 14"/>
          <p:cNvSpPr/>
          <p:nvPr/>
        </p:nvSpPr>
        <p:spPr>
          <a:xfrm>
            <a:off x="3330249" y="3179907"/>
            <a:ext cx="3780795" cy="650654"/>
          </a:xfrm>
          <a:custGeom>
            <a:avLst/>
            <a:gdLst>
              <a:gd name="connsiteX0" fmla="*/ 0 w 5143500"/>
              <a:gd name="connsiteY0" fmla="*/ 0 h 762000"/>
              <a:gd name="connsiteX1" fmla="*/ 381000 w 5143500"/>
              <a:gd name="connsiteY1" fmla="*/ 123825 h 762000"/>
              <a:gd name="connsiteX2" fmla="*/ 1333500 w 5143500"/>
              <a:gd name="connsiteY2" fmla="*/ 666750 h 762000"/>
              <a:gd name="connsiteX3" fmla="*/ 1581150 w 5143500"/>
              <a:gd name="connsiteY3" fmla="*/ 762000 h 762000"/>
              <a:gd name="connsiteX4" fmla="*/ 1676400 w 5143500"/>
              <a:gd name="connsiteY4" fmla="*/ 752475 h 762000"/>
              <a:gd name="connsiteX5" fmla="*/ 2266950 w 5143500"/>
              <a:gd name="connsiteY5" fmla="*/ 685800 h 762000"/>
              <a:gd name="connsiteX6" fmla="*/ 2552700 w 5143500"/>
              <a:gd name="connsiteY6" fmla="*/ 666750 h 762000"/>
              <a:gd name="connsiteX7" fmla="*/ 3419475 w 5143500"/>
              <a:gd name="connsiteY7" fmla="*/ 695325 h 762000"/>
              <a:gd name="connsiteX8" fmla="*/ 4648200 w 5143500"/>
              <a:gd name="connsiteY8" fmla="*/ 733425 h 762000"/>
              <a:gd name="connsiteX9" fmla="*/ 4724400 w 5143500"/>
              <a:gd name="connsiteY9" fmla="*/ 714375 h 762000"/>
              <a:gd name="connsiteX10" fmla="*/ 4800600 w 5143500"/>
              <a:gd name="connsiteY10" fmla="*/ 619125 h 762000"/>
              <a:gd name="connsiteX11" fmla="*/ 5143500 w 5143500"/>
              <a:gd name="connsiteY11" fmla="*/ 1143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43500" h="762000">
                <a:moveTo>
                  <a:pt x="0" y="0"/>
                </a:moveTo>
                <a:lnTo>
                  <a:pt x="381000" y="123825"/>
                </a:lnTo>
                <a:lnTo>
                  <a:pt x="1333500" y="666750"/>
                </a:lnTo>
                <a:lnTo>
                  <a:pt x="1581150" y="762000"/>
                </a:lnTo>
                <a:lnTo>
                  <a:pt x="1676400" y="752475"/>
                </a:lnTo>
                <a:lnTo>
                  <a:pt x="2266950" y="685800"/>
                </a:lnTo>
                <a:lnTo>
                  <a:pt x="2552700" y="666750"/>
                </a:lnTo>
                <a:lnTo>
                  <a:pt x="3419475" y="695325"/>
                </a:lnTo>
                <a:lnTo>
                  <a:pt x="4648200" y="733425"/>
                </a:lnTo>
                <a:lnTo>
                  <a:pt x="4724400" y="714375"/>
                </a:lnTo>
                <a:lnTo>
                  <a:pt x="4800600" y="619125"/>
                </a:lnTo>
                <a:lnTo>
                  <a:pt x="5143500" y="114300"/>
                </a:lnTo>
              </a:path>
            </a:pathLst>
          </a:custGeom>
          <a:noFill/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8"/>
          <p:cNvSpPr/>
          <p:nvPr/>
        </p:nvSpPr>
        <p:spPr>
          <a:xfrm>
            <a:off x="4623992" y="3770697"/>
            <a:ext cx="1629455" cy="120248"/>
          </a:xfrm>
          <a:custGeom>
            <a:avLst/>
            <a:gdLst>
              <a:gd name="connsiteX0" fmla="*/ 0 w 1885950"/>
              <a:gd name="connsiteY0" fmla="*/ 0 h 171450"/>
              <a:gd name="connsiteX1" fmla="*/ 238125 w 1885950"/>
              <a:gd name="connsiteY1" fmla="*/ 76200 h 171450"/>
              <a:gd name="connsiteX2" fmla="*/ 1885950 w 1885950"/>
              <a:gd name="connsiteY2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5950" h="171450">
                <a:moveTo>
                  <a:pt x="0" y="0"/>
                </a:moveTo>
                <a:lnTo>
                  <a:pt x="238125" y="76200"/>
                </a:lnTo>
                <a:lnTo>
                  <a:pt x="1885950" y="171450"/>
                </a:ln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18" name="グループ化 24"/>
          <p:cNvGrpSpPr/>
          <p:nvPr/>
        </p:nvGrpSpPr>
        <p:grpSpPr>
          <a:xfrm>
            <a:off x="6631671" y="5428261"/>
            <a:ext cx="2071702" cy="857256"/>
            <a:chOff x="6357950" y="5429264"/>
            <a:chExt cx="2071702" cy="857256"/>
          </a:xfrm>
        </p:grpSpPr>
        <p:sp>
          <p:nvSpPr>
            <p:cNvPr id="1119" name="正方形/長方形 25"/>
            <p:cNvSpPr/>
            <p:nvPr/>
          </p:nvSpPr>
          <p:spPr>
            <a:xfrm>
              <a:off x="6357950" y="5429264"/>
              <a:ext cx="2071702" cy="8572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1100" dirty="0"/>
                <a:t>通          学           路 </a:t>
              </a:r>
              <a:r>
                <a:rPr lang="ja-JP" altLang="en-US" sz="1100" dirty="0"/>
                <a:t> </a:t>
              </a:r>
              <a:r>
                <a:rPr kumimoji="1" lang="ja-JP" altLang="en-US" sz="1100" dirty="0"/>
                <a:t>：</a:t>
              </a:r>
              <a:endParaRPr kumimoji="1" lang="en-US" altLang="ja-JP" sz="1100" dirty="0"/>
            </a:p>
            <a:p>
              <a:endParaRPr lang="en-US" altLang="ja-JP" sz="1100" dirty="0"/>
            </a:p>
            <a:p>
              <a:r>
                <a:rPr kumimoji="1" lang="ja-JP" altLang="en-US" sz="1100" dirty="0"/>
                <a:t>要   対   策   箇   所 </a:t>
              </a:r>
              <a:r>
                <a:rPr lang="ja-JP" altLang="en-US" sz="1100" dirty="0"/>
                <a:t> </a:t>
              </a:r>
              <a:r>
                <a:rPr kumimoji="1" lang="ja-JP" altLang="en-US" sz="1100" dirty="0"/>
                <a:t>：</a:t>
              </a:r>
            </a:p>
          </p:txBody>
        </p:sp>
        <p:cxnSp>
          <p:nvCxnSpPr>
            <p:cNvPr id="1120" name="直線コネクタ 26"/>
            <p:cNvCxnSpPr/>
            <p:nvPr/>
          </p:nvCxnSpPr>
          <p:spPr>
            <a:xfrm>
              <a:off x="7742260" y="5695966"/>
              <a:ext cx="5760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1" name="円/楕円 27"/>
            <p:cNvSpPr/>
            <p:nvPr/>
          </p:nvSpPr>
          <p:spPr>
            <a:xfrm>
              <a:off x="7894636" y="5900736"/>
              <a:ext cx="252000" cy="252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r:id="rId2" p14:bwMode="auto">
            <p14:nvContentPartPr>
              <p14:cNvPr id="1123" name="インク 7"/>
              <p14:cNvContentPartPr/>
              <p14:nvPr/>
            </p14:nvContentPartPr>
            <p14:xfrm>
              <a:off x="7412739" y="1580082"/>
              <a:ext cx="360" cy="360"/>
            </p14:xfrm>
          </p:contentPart>
        </mc:Choice>
        <mc:Fallback>
          <p:pic>
            <p:nvPicPr>
              <p:cNvPr id="1123" name="インク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07637" y="1574980"/>
                <a:ext cx="10205" cy="10205"/>
              </a:xfrm>
              <a:prstGeom prst="rect"/>
            </p:spPr>
          </p:pic>
        </mc:Fallback>
      </mc:AlternateContent>
      <p:sp>
        <p:nvSpPr>
          <p:cNvPr id="1124" name="フリーフォーム 20"/>
          <p:cNvSpPr/>
          <p:nvPr/>
        </p:nvSpPr>
        <p:spPr>
          <a:xfrm rot="2469386" flipH="1" flipV="1">
            <a:off x="7452956" y="1801880"/>
            <a:ext cx="219681" cy="1632888"/>
          </a:xfrm>
          <a:custGeom>
            <a:avLst/>
            <a:gdLst>
              <a:gd name="connsiteX0" fmla="*/ 0 w 323850"/>
              <a:gd name="connsiteY0" fmla="*/ 0 h 3848100"/>
              <a:gd name="connsiteX1" fmla="*/ 101600 w 323850"/>
              <a:gd name="connsiteY1" fmla="*/ 736600 h 3848100"/>
              <a:gd name="connsiteX2" fmla="*/ 158750 w 323850"/>
              <a:gd name="connsiteY2" fmla="*/ 1225550 h 3848100"/>
              <a:gd name="connsiteX3" fmla="*/ 184150 w 323850"/>
              <a:gd name="connsiteY3" fmla="*/ 1492250 h 3848100"/>
              <a:gd name="connsiteX4" fmla="*/ 241300 w 323850"/>
              <a:gd name="connsiteY4" fmla="*/ 2266950 h 3848100"/>
              <a:gd name="connsiteX5" fmla="*/ 279400 w 323850"/>
              <a:gd name="connsiteY5" fmla="*/ 2857500 h 3848100"/>
              <a:gd name="connsiteX6" fmla="*/ 279400 w 323850"/>
              <a:gd name="connsiteY6" fmla="*/ 3460750 h 3848100"/>
              <a:gd name="connsiteX7" fmla="*/ 323850 w 323850"/>
              <a:gd name="connsiteY7" fmla="*/ 3848100 h 384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850" h="3848100">
                <a:moveTo>
                  <a:pt x="0" y="0"/>
                </a:moveTo>
                <a:lnTo>
                  <a:pt x="101600" y="736600"/>
                </a:lnTo>
                <a:lnTo>
                  <a:pt x="158750" y="1225550"/>
                </a:lnTo>
                <a:lnTo>
                  <a:pt x="184150" y="1492250"/>
                </a:lnTo>
                <a:lnTo>
                  <a:pt x="241300" y="2266950"/>
                </a:lnTo>
                <a:lnTo>
                  <a:pt x="279400" y="2857500"/>
                </a:lnTo>
                <a:lnTo>
                  <a:pt x="279400" y="3460750"/>
                </a:lnTo>
                <a:lnTo>
                  <a:pt x="323850" y="3848100"/>
                </a:ln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132" name="直線コネクタ 6"/>
          <p:cNvCxnSpPr>
            <a:cxnSpLocks/>
          </p:cNvCxnSpPr>
          <p:nvPr/>
        </p:nvCxnSpPr>
        <p:spPr>
          <a:xfrm>
            <a:off x="3101300" y="2213637"/>
            <a:ext cx="452994" cy="95507"/>
          </a:xfrm>
          <a:prstGeom prst="line">
            <a:avLst/>
          </a:prstGeom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cxnSp>
        <p:nvCxnSpPr>
          <p:cNvPr id="1133" name="直線コネクタ 40"/>
          <p:cNvCxnSpPr>
            <a:cxnSpLocks/>
          </p:cNvCxnSpPr>
          <p:nvPr/>
        </p:nvCxnSpPr>
        <p:spPr>
          <a:xfrm flipH="1">
            <a:off x="3059832" y="2227800"/>
            <a:ext cx="41469" cy="223729"/>
          </a:xfrm>
          <a:prstGeom prst="line">
            <a:avLst/>
          </a:prstGeom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sp>
        <p:nvSpPr>
          <p:cNvPr id="1134" name="円/楕円 23"/>
          <p:cNvSpPr/>
          <p:nvPr/>
        </p:nvSpPr>
        <p:spPr>
          <a:xfrm>
            <a:off x="4377210" y="3179907"/>
            <a:ext cx="568495" cy="207344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35" name="直線矢印コネクタ 44"/>
          <p:cNvCxnSpPr>
            <a:cxnSpLocks/>
          </p:cNvCxnSpPr>
          <p:nvPr/>
        </p:nvCxnSpPr>
        <p:spPr>
          <a:xfrm>
            <a:off x="4283969" y="3019169"/>
            <a:ext cx="186484" cy="16073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6" name="正方形/長方形 46"/>
          <p:cNvSpPr/>
          <p:nvPr/>
        </p:nvSpPr>
        <p:spPr>
          <a:xfrm>
            <a:off x="3750694" y="2619105"/>
            <a:ext cx="1066549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dirty="0">
                <a:solidFill>
                  <a:schemeClr val="tx1"/>
                </a:solidFill>
              </a:rPr>
              <a:t>危険箇所３、４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cxnSp>
        <p:nvCxnSpPr>
          <p:cNvPr id="1138" name="直線矢印コネクタ 51"/>
          <p:cNvCxnSpPr>
            <a:cxnSpLocks/>
          </p:cNvCxnSpPr>
          <p:nvPr/>
        </p:nvCxnSpPr>
        <p:spPr>
          <a:xfrm flipV="1">
            <a:off x="3214420" y="3229728"/>
            <a:ext cx="218356" cy="172465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6" name="フリーフォーム 249"/>
          <p:cNvSpPr/>
          <p:nvPr/>
        </p:nvSpPr>
        <p:spPr>
          <a:xfrm rot="21300000">
            <a:off x="4730595" y="1355604"/>
            <a:ext cx="195732" cy="2234983"/>
          </a:xfrm>
          <a:custGeom>
            <a:avLst/>
            <a:gdLst>
              <a:gd name="connsiteX0" fmla="*/ 0 w 323850"/>
              <a:gd name="connsiteY0" fmla="*/ 0 h 3848100"/>
              <a:gd name="connsiteX1" fmla="*/ 101600 w 323850"/>
              <a:gd name="connsiteY1" fmla="*/ 736600 h 3848100"/>
              <a:gd name="connsiteX2" fmla="*/ 158750 w 323850"/>
              <a:gd name="connsiteY2" fmla="*/ 1225550 h 3848100"/>
              <a:gd name="connsiteX3" fmla="*/ 184150 w 323850"/>
              <a:gd name="connsiteY3" fmla="*/ 1492250 h 3848100"/>
              <a:gd name="connsiteX4" fmla="*/ 241300 w 323850"/>
              <a:gd name="connsiteY4" fmla="*/ 2266950 h 3848100"/>
              <a:gd name="connsiteX5" fmla="*/ 279400 w 323850"/>
              <a:gd name="connsiteY5" fmla="*/ 2857500 h 3848100"/>
              <a:gd name="connsiteX6" fmla="*/ 279400 w 323850"/>
              <a:gd name="connsiteY6" fmla="*/ 3460750 h 3848100"/>
              <a:gd name="connsiteX7" fmla="*/ 323850 w 323850"/>
              <a:gd name="connsiteY7" fmla="*/ 3848100 h 384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850" h="3848100">
                <a:moveTo>
                  <a:pt x="0" y="0"/>
                </a:moveTo>
                <a:lnTo>
                  <a:pt x="101600" y="736600"/>
                </a:lnTo>
                <a:lnTo>
                  <a:pt x="158750" y="1225550"/>
                </a:lnTo>
                <a:lnTo>
                  <a:pt x="184150" y="1492250"/>
                </a:lnTo>
                <a:lnTo>
                  <a:pt x="241300" y="2266950"/>
                </a:lnTo>
                <a:lnTo>
                  <a:pt x="279400" y="2857500"/>
                </a:lnTo>
                <a:lnTo>
                  <a:pt x="279400" y="3460750"/>
                </a:lnTo>
                <a:lnTo>
                  <a:pt x="323850" y="3848100"/>
                </a:ln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250"/>
          <p:cNvSpPr/>
          <p:nvPr/>
        </p:nvSpPr>
        <p:spPr>
          <a:xfrm rot="7800000">
            <a:off x="4054993" y="3110747"/>
            <a:ext cx="797706" cy="812904"/>
          </a:xfrm>
          <a:custGeom>
            <a:avLst/>
            <a:gdLst>
              <a:gd name="connsiteX0" fmla="*/ 0 w 2108200"/>
              <a:gd name="connsiteY0" fmla="*/ 0 h 914400"/>
              <a:gd name="connsiteX1" fmla="*/ 292100 w 2108200"/>
              <a:gd name="connsiteY1" fmla="*/ 342900 h 914400"/>
              <a:gd name="connsiteX2" fmla="*/ 781050 w 2108200"/>
              <a:gd name="connsiteY2" fmla="*/ 717550 h 914400"/>
              <a:gd name="connsiteX3" fmla="*/ 939800 w 2108200"/>
              <a:gd name="connsiteY3" fmla="*/ 742950 h 914400"/>
              <a:gd name="connsiteX4" fmla="*/ 1085850 w 2108200"/>
              <a:gd name="connsiteY4" fmla="*/ 838200 h 914400"/>
              <a:gd name="connsiteX5" fmla="*/ 1143000 w 2108200"/>
              <a:gd name="connsiteY5" fmla="*/ 831850 h 914400"/>
              <a:gd name="connsiteX6" fmla="*/ 1181100 w 2108200"/>
              <a:gd name="connsiteY6" fmla="*/ 812800 h 914400"/>
              <a:gd name="connsiteX7" fmla="*/ 1238250 w 2108200"/>
              <a:gd name="connsiteY7" fmla="*/ 895350 h 914400"/>
              <a:gd name="connsiteX8" fmla="*/ 1301750 w 2108200"/>
              <a:gd name="connsiteY8" fmla="*/ 914400 h 914400"/>
              <a:gd name="connsiteX9" fmla="*/ 1447800 w 2108200"/>
              <a:gd name="connsiteY9" fmla="*/ 908050 h 914400"/>
              <a:gd name="connsiteX10" fmla="*/ 2108200 w 2108200"/>
              <a:gd name="connsiteY10" fmla="*/ 81915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08200" h="914400">
                <a:moveTo>
                  <a:pt x="0" y="0"/>
                </a:moveTo>
                <a:lnTo>
                  <a:pt x="292100" y="342900"/>
                </a:lnTo>
                <a:lnTo>
                  <a:pt x="781050" y="717550"/>
                </a:lnTo>
                <a:lnTo>
                  <a:pt x="939800" y="742950"/>
                </a:lnTo>
                <a:lnTo>
                  <a:pt x="1085850" y="838200"/>
                </a:lnTo>
                <a:lnTo>
                  <a:pt x="1143000" y="831850"/>
                </a:lnTo>
                <a:lnTo>
                  <a:pt x="1181100" y="812800"/>
                </a:lnTo>
                <a:lnTo>
                  <a:pt x="1238250" y="895350"/>
                </a:lnTo>
                <a:lnTo>
                  <a:pt x="1301750" y="914400"/>
                </a:lnTo>
                <a:lnTo>
                  <a:pt x="1447800" y="908050"/>
                </a:lnTo>
                <a:lnTo>
                  <a:pt x="2108200" y="819150"/>
                </a:ln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円/楕円 254"/>
          <p:cNvSpPr/>
          <p:nvPr/>
        </p:nvSpPr>
        <p:spPr>
          <a:xfrm>
            <a:off x="4574076" y="1982923"/>
            <a:ext cx="464597" cy="486349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72" name="直線矢印コネクタ 255"/>
          <p:cNvCxnSpPr>
            <a:cxnSpLocks/>
            <a:endCxn id="1371" idx="6"/>
          </p:cNvCxnSpPr>
          <p:nvPr/>
        </p:nvCxnSpPr>
        <p:spPr>
          <a:xfrm flipH="1">
            <a:off x="5037448" y="1982923"/>
            <a:ext cx="401271" cy="241214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3" name="正方形/長方形 256"/>
          <p:cNvSpPr/>
          <p:nvPr/>
        </p:nvSpPr>
        <p:spPr>
          <a:xfrm>
            <a:off x="5038673" y="1580082"/>
            <a:ext cx="1066549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dirty="0">
                <a:solidFill>
                  <a:schemeClr val="tx1"/>
                </a:solidFill>
              </a:rPr>
              <a:t>危険箇所５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タイトル 5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00066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南会津町立田島第二小学校　要対策箇所図</a:t>
            </a:r>
            <a:endParaRPr kumimoji="1" lang="ja-JP" altLang="en-US" sz="3200" dirty="0"/>
          </a:p>
        </p:txBody>
      </p:sp>
      <p:pic>
        <p:nvPicPr>
          <p:cNvPr id="11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 l="29796" t="15152" b="5927"/>
          <a:stretch>
            <a:fillRect/>
          </a:stretch>
        </p:blipFill>
        <p:spPr>
          <a:xfrm>
            <a:off x="1571604" y="1071546"/>
            <a:ext cx="6004471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88" name="グループ化 4"/>
          <p:cNvGrpSpPr/>
          <p:nvPr/>
        </p:nvGrpSpPr>
        <p:grpSpPr>
          <a:xfrm>
            <a:off x="6715140" y="1071546"/>
            <a:ext cx="2071702" cy="857256"/>
            <a:chOff x="6357950" y="5429264"/>
            <a:chExt cx="2071702" cy="857256"/>
          </a:xfrm>
        </p:grpSpPr>
        <p:sp>
          <p:nvSpPr>
            <p:cNvPr id="1189" name="正方形/長方形 6"/>
            <p:cNvSpPr/>
            <p:nvPr/>
          </p:nvSpPr>
          <p:spPr>
            <a:xfrm>
              <a:off x="6357950" y="5429264"/>
              <a:ext cx="2071702" cy="8572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1100" dirty="0"/>
                <a:t>通          学           路 ：</a:t>
              </a:r>
              <a:endParaRPr kumimoji="1" lang="en-US" altLang="ja-JP" sz="1100" dirty="0"/>
            </a:p>
            <a:p>
              <a:endParaRPr lang="en-US" altLang="ja-JP" sz="1100" dirty="0"/>
            </a:p>
            <a:p>
              <a:r>
                <a:rPr kumimoji="1" lang="ja-JP" altLang="en-US" sz="1100" dirty="0"/>
                <a:t>要   対   策   箇   所 </a:t>
              </a:r>
              <a:r>
                <a:rPr lang="ja-JP" altLang="en-US" sz="1100" dirty="0"/>
                <a:t> </a:t>
              </a:r>
              <a:r>
                <a:rPr kumimoji="1" lang="ja-JP" altLang="en-US" sz="1100" dirty="0"/>
                <a:t>：</a:t>
              </a:r>
            </a:p>
          </p:txBody>
        </p:sp>
        <p:cxnSp>
          <p:nvCxnSpPr>
            <p:cNvPr id="1190" name="直線コネクタ 7"/>
            <p:cNvCxnSpPr/>
            <p:nvPr/>
          </p:nvCxnSpPr>
          <p:spPr>
            <a:xfrm>
              <a:off x="7742260" y="5695966"/>
              <a:ext cx="5760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1" name="円/楕円 8"/>
            <p:cNvSpPr/>
            <p:nvPr/>
          </p:nvSpPr>
          <p:spPr>
            <a:xfrm>
              <a:off x="7894636" y="5900736"/>
              <a:ext cx="252000" cy="252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92" name="フリーフォーム 9"/>
          <p:cNvSpPr/>
          <p:nvPr/>
        </p:nvSpPr>
        <p:spPr>
          <a:xfrm>
            <a:off x="2038350" y="2089150"/>
            <a:ext cx="5530850" cy="4064000"/>
          </a:xfrm>
          <a:custGeom>
            <a:avLst/>
            <a:gdLst>
              <a:gd name="connsiteX0" fmla="*/ 0 w 5530850"/>
              <a:gd name="connsiteY0" fmla="*/ 1511300 h 4064000"/>
              <a:gd name="connsiteX1" fmla="*/ 920750 w 5530850"/>
              <a:gd name="connsiteY1" fmla="*/ 3740150 h 4064000"/>
              <a:gd name="connsiteX2" fmla="*/ 1784350 w 5530850"/>
              <a:gd name="connsiteY2" fmla="*/ 4064000 h 4064000"/>
              <a:gd name="connsiteX3" fmla="*/ 1898650 w 5530850"/>
              <a:gd name="connsiteY3" fmla="*/ 3613150 h 4064000"/>
              <a:gd name="connsiteX4" fmla="*/ 1949450 w 5530850"/>
              <a:gd name="connsiteY4" fmla="*/ 3505200 h 4064000"/>
              <a:gd name="connsiteX5" fmla="*/ 2057400 w 5530850"/>
              <a:gd name="connsiteY5" fmla="*/ 3378200 h 4064000"/>
              <a:gd name="connsiteX6" fmla="*/ 2279650 w 5530850"/>
              <a:gd name="connsiteY6" fmla="*/ 3060700 h 4064000"/>
              <a:gd name="connsiteX7" fmla="*/ 3517900 w 5530850"/>
              <a:gd name="connsiteY7" fmla="*/ 1606550 h 4064000"/>
              <a:gd name="connsiteX8" fmla="*/ 3600450 w 5530850"/>
              <a:gd name="connsiteY8" fmla="*/ 1498600 h 4064000"/>
              <a:gd name="connsiteX9" fmla="*/ 3600450 w 5530850"/>
              <a:gd name="connsiteY9" fmla="*/ 1403350 h 4064000"/>
              <a:gd name="connsiteX10" fmla="*/ 3581400 w 5530850"/>
              <a:gd name="connsiteY10" fmla="*/ 1143000 h 4064000"/>
              <a:gd name="connsiteX11" fmla="*/ 3479800 w 5530850"/>
              <a:gd name="connsiteY11" fmla="*/ 330200 h 4064000"/>
              <a:gd name="connsiteX12" fmla="*/ 4000500 w 5530850"/>
              <a:gd name="connsiteY12" fmla="*/ 247650 h 4064000"/>
              <a:gd name="connsiteX13" fmla="*/ 4343400 w 5530850"/>
              <a:gd name="connsiteY13" fmla="*/ 234950 h 4064000"/>
              <a:gd name="connsiteX14" fmla="*/ 5530850 w 5530850"/>
              <a:gd name="connsiteY14" fmla="*/ 0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30850" h="4064000">
                <a:moveTo>
                  <a:pt x="0" y="1511300"/>
                </a:moveTo>
                <a:lnTo>
                  <a:pt x="920750" y="3740150"/>
                </a:lnTo>
                <a:lnTo>
                  <a:pt x="1784350" y="4064000"/>
                </a:lnTo>
                <a:lnTo>
                  <a:pt x="1898650" y="3613150"/>
                </a:lnTo>
                <a:lnTo>
                  <a:pt x="1949450" y="3505200"/>
                </a:lnTo>
                <a:lnTo>
                  <a:pt x="2057400" y="3378200"/>
                </a:lnTo>
                <a:lnTo>
                  <a:pt x="2279650" y="3060700"/>
                </a:lnTo>
                <a:lnTo>
                  <a:pt x="3517900" y="1606550"/>
                </a:lnTo>
                <a:lnTo>
                  <a:pt x="3600450" y="1498600"/>
                </a:lnTo>
                <a:lnTo>
                  <a:pt x="3600450" y="1403350"/>
                </a:lnTo>
                <a:lnTo>
                  <a:pt x="3581400" y="1143000"/>
                </a:lnTo>
                <a:lnTo>
                  <a:pt x="3479800" y="330200"/>
                </a:lnTo>
                <a:lnTo>
                  <a:pt x="4000500" y="247650"/>
                </a:lnTo>
                <a:lnTo>
                  <a:pt x="4343400" y="234950"/>
                </a:lnTo>
                <a:lnTo>
                  <a:pt x="5530850" y="0"/>
                </a:ln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0"/>
          <p:cNvSpPr/>
          <p:nvPr/>
        </p:nvSpPr>
        <p:spPr>
          <a:xfrm>
            <a:off x="4572000" y="4540250"/>
            <a:ext cx="628650" cy="615950"/>
          </a:xfrm>
          <a:custGeom>
            <a:avLst/>
            <a:gdLst>
              <a:gd name="connsiteX0" fmla="*/ 0 w 628650"/>
              <a:gd name="connsiteY0" fmla="*/ 317500 h 615950"/>
              <a:gd name="connsiteX1" fmla="*/ 0 w 628650"/>
              <a:gd name="connsiteY1" fmla="*/ 317500 h 615950"/>
              <a:gd name="connsiteX2" fmla="*/ 190500 w 628650"/>
              <a:gd name="connsiteY2" fmla="*/ 107950 h 615950"/>
              <a:gd name="connsiteX3" fmla="*/ 527050 w 628650"/>
              <a:gd name="connsiteY3" fmla="*/ 0 h 615950"/>
              <a:gd name="connsiteX4" fmla="*/ 628650 w 628650"/>
              <a:gd name="connsiteY4" fmla="*/ 438150 h 615950"/>
              <a:gd name="connsiteX5" fmla="*/ 38100 w 628650"/>
              <a:gd name="connsiteY5" fmla="*/ 615950 h 615950"/>
              <a:gd name="connsiteX6" fmla="*/ 19050 w 628650"/>
              <a:gd name="connsiteY6" fmla="*/ 558800 h 615950"/>
              <a:gd name="connsiteX7" fmla="*/ 0 w 628650"/>
              <a:gd name="connsiteY7" fmla="*/ 317500 h 61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8650" h="615950">
                <a:moveTo>
                  <a:pt x="0" y="317500"/>
                </a:moveTo>
                <a:lnTo>
                  <a:pt x="0" y="317500"/>
                </a:lnTo>
                <a:lnTo>
                  <a:pt x="190500" y="107950"/>
                </a:lnTo>
                <a:lnTo>
                  <a:pt x="527050" y="0"/>
                </a:lnTo>
                <a:lnTo>
                  <a:pt x="628650" y="438150"/>
                </a:lnTo>
                <a:lnTo>
                  <a:pt x="38100" y="615950"/>
                </a:lnTo>
                <a:lnTo>
                  <a:pt x="19050" y="558800"/>
                </a:lnTo>
                <a:lnTo>
                  <a:pt x="0" y="317500"/>
                </a:lnTo>
                <a:close/>
              </a:path>
            </a:pathLst>
          </a:cu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正方形/長方形 11"/>
          <p:cNvSpPr/>
          <p:nvPr/>
        </p:nvSpPr>
        <p:spPr>
          <a:xfrm>
            <a:off x="5292000" y="4738852"/>
            <a:ext cx="1285884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rgbClr val="0070C0"/>
                </a:solidFill>
                <a:latin typeface="HG創英角ｺﾞｼｯｸUB" pitchFamily="49" charset="-128"/>
                <a:ea typeface="HG創英角ｺﾞｼｯｸUB" pitchFamily="49" charset="-128"/>
              </a:rPr>
              <a:t>田島第二</a:t>
            </a:r>
            <a:r>
              <a:rPr kumimoji="1" lang="ja-JP" altLang="en-US" sz="1200" dirty="0">
                <a:solidFill>
                  <a:srgbClr val="0070C0"/>
                </a:solidFill>
                <a:latin typeface="HG創英角ｺﾞｼｯｸUB" pitchFamily="49" charset="-128"/>
                <a:ea typeface="HG創英角ｺﾞｼｯｸUB" pitchFamily="49" charset="-128"/>
              </a:rPr>
              <a:t>小学校</a:t>
            </a:r>
          </a:p>
        </p:txBody>
      </p:sp>
      <p:sp>
        <p:nvSpPr>
          <p:cNvPr id="1195" name="円/楕円 12"/>
          <p:cNvSpPr/>
          <p:nvPr/>
        </p:nvSpPr>
        <p:spPr>
          <a:xfrm rot="1305623">
            <a:off x="2811008" y="5641776"/>
            <a:ext cx="316872" cy="319881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円/楕円 13"/>
          <p:cNvSpPr/>
          <p:nvPr/>
        </p:nvSpPr>
        <p:spPr>
          <a:xfrm>
            <a:off x="5500694" y="3429000"/>
            <a:ext cx="252000" cy="252000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正方形/長方形 14"/>
          <p:cNvSpPr/>
          <p:nvPr/>
        </p:nvSpPr>
        <p:spPr>
          <a:xfrm>
            <a:off x="1405825" y="4964917"/>
            <a:ext cx="977332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</a:rPr>
              <a:t>危険箇所１</a:t>
            </a:r>
          </a:p>
        </p:txBody>
      </p:sp>
      <p:sp>
        <p:nvSpPr>
          <p:cNvPr id="1198" name="正方形/長方形 15"/>
          <p:cNvSpPr/>
          <p:nvPr/>
        </p:nvSpPr>
        <p:spPr>
          <a:xfrm>
            <a:off x="6858016" y="3643314"/>
            <a:ext cx="1026352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</a:rPr>
              <a:t>危険箇所２</a:t>
            </a:r>
          </a:p>
        </p:txBody>
      </p:sp>
      <p:cxnSp>
        <p:nvCxnSpPr>
          <p:cNvPr id="1199" name="直線矢印コネクタ 17"/>
          <p:cNvCxnSpPr>
            <a:cxnSpLocks/>
            <a:stCxn id="1197" idx="3"/>
            <a:endCxn id="1195" idx="1"/>
          </p:cNvCxnSpPr>
          <p:nvPr/>
        </p:nvCxnSpPr>
        <p:spPr>
          <a:xfrm>
            <a:off x="2383157" y="5179231"/>
            <a:ext cx="524166" cy="475916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0" name="直線矢印コネクタ 19"/>
          <p:cNvCxnSpPr>
            <a:cxnSpLocks/>
            <a:stCxn id="1198" idx="1"/>
            <a:endCxn id="1196" idx="6"/>
          </p:cNvCxnSpPr>
          <p:nvPr/>
        </p:nvCxnSpPr>
        <p:spPr>
          <a:xfrm flipH="1" flipV="1">
            <a:off x="5752694" y="3555000"/>
            <a:ext cx="1105322" cy="23119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1" name="円/楕円 25"/>
          <p:cNvSpPr/>
          <p:nvPr/>
        </p:nvSpPr>
        <p:spPr>
          <a:xfrm rot="1118301">
            <a:off x="3077195" y="5876336"/>
            <a:ext cx="605600" cy="204730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02" name="直線矢印コネクタ 28"/>
          <p:cNvCxnSpPr>
            <a:cxnSpLocks/>
            <a:stCxn id="1203" idx="2"/>
            <a:endCxn id="1207" idx="5"/>
          </p:cNvCxnSpPr>
          <p:nvPr/>
        </p:nvCxnSpPr>
        <p:spPr>
          <a:xfrm flipH="1" flipV="1">
            <a:off x="3929724" y="6199487"/>
            <a:ext cx="955521" cy="35951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3" name="正方形/長方形 31"/>
          <p:cNvSpPr/>
          <p:nvPr/>
        </p:nvSpPr>
        <p:spPr>
          <a:xfrm>
            <a:off x="4422665" y="5810652"/>
            <a:ext cx="927319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tx1"/>
                </a:solidFill>
              </a:rPr>
              <a:t>危険箇所３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204" name="円/楕円 13"/>
          <p:cNvSpPr/>
          <p:nvPr/>
        </p:nvSpPr>
        <p:spPr>
          <a:xfrm>
            <a:off x="5400644" y="2309720"/>
            <a:ext cx="252000" cy="252000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正方形/長方形 21"/>
          <p:cNvSpPr/>
          <p:nvPr/>
        </p:nvSpPr>
        <p:spPr>
          <a:xfrm>
            <a:off x="6782432" y="2571744"/>
            <a:ext cx="959422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</a:rPr>
              <a:t>危険箇所５</a:t>
            </a:r>
          </a:p>
        </p:txBody>
      </p:sp>
      <p:cxnSp>
        <p:nvCxnSpPr>
          <p:cNvPr id="1206" name="直線矢印コネクタ 22"/>
          <p:cNvCxnSpPr/>
          <p:nvPr/>
        </p:nvCxnSpPr>
        <p:spPr>
          <a:xfrm rot="10800000">
            <a:off x="5664877" y="2464885"/>
            <a:ext cx="1105322" cy="23119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7" name="円/楕円 13"/>
          <p:cNvSpPr/>
          <p:nvPr/>
        </p:nvSpPr>
        <p:spPr>
          <a:xfrm>
            <a:off x="3716257" y="5987280"/>
            <a:ext cx="252000" cy="252000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正方形/長方形 32"/>
          <p:cNvSpPr/>
          <p:nvPr/>
        </p:nvSpPr>
        <p:spPr>
          <a:xfrm>
            <a:off x="3069077" y="4958206"/>
            <a:ext cx="927319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tx1"/>
                </a:solidFill>
              </a:rPr>
              <a:t>危険箇所４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cxnSp>
        <p:nvCxnSpPr>
          <p:cNvPr id="1209" name="直線矢印コネクタ 33"/>
          <p:cNvCxnSpPr>
            <a:cxnSpLocks/>
            <a:endCxn id="1201" idx="0"/>
          </p:cNvCxnSpPr>
          <p:nvPr/>
        </p:nvCxnSpPr>
        <p:spPr>
          <a:xfrm flipH="1">
            <a:off x="3412710" y="5396426"/>
            <a:ext cx="204234" cy="485279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0" name="円/楕円 263"/>
          <p:cNvSpPr/>
          <p:nvPr/>
        </p:nvSpPr>
        <p:spPr>
          <a:xfrm rot="2280000">
            <a:off x="5055205" y="3548588"/>
            <a:ext cx="274069" cy="1144200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円/楕円 264"/>
          <p:cNvSpPr/>
          <p:nvPr/>
        </p:nvSpPr>
        <p:spPr>
          <a:xfrm rot="2280000">
            <a:off x="3927905" y="4834376"/>
            <a:ext cx="509590" cy="1254689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83" name="直線矢印コネクタ 266"/>
          <p:cNvCxnSpPr>
            <a:cxnSpLocks/>
            <a:stCxn id="1385" idx="1"/>
            <a:endCxn id="1380" idx="6"/>
          </p:cNvCxnSpPr>
          <p:nvPr/>
        </p:nvCxnSpPr>
        <p:spPr>
          <a:xfrm flipH="1" flipV="1">
            <a:off x="5302893" y="4203954"/>
            <a:ext cx="412107" cy="121574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4" name="直線矢印コネクタ 267"/>
          <p:cNvCxnSpPr>
            <a:cxnSpLocks/>
            <a:stCxn id="1386" idx="1"/>
          </p:cNvCxnSpPr>
          <p:nvPr/>
        </p:nvCxnSpPr>
        <p:spPr>
          <a:xfrm flipH="1" flipV="1">
            <a:off x="4572000" y="5386834"/>
            <a:ext cx="544005" cy="72857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5" name="正方形/長方形 268"/>
          <p:cNvSpPr/>
          <p:nvPr/>
        </p:nvSpPr>
        <p:spPr>
          <a:xfrm>
            <a:off x="5710248" y="4111622"/>
            <a:ext cx="927319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tx1"/>
                </a:solidFill>
              </a:rPr>
              <a:t>危険箇所７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386" name="正方形/長方形 269"/>
          <p:cNvSpPr/>
          <p:nvPr/>
        </p:nvSpPr>
        <p:spPr>
          <a:xfrm>
            <a:off x="5116005" y="5246702"/>
            <a:ext cx="927319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tx1"/>
                </a:solidFill>
              </a:rPr>
              <a:t>危険箇所６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cxnSp>
        <p:nvCxnSpPr>
          <p:cNvPr id="1387" name="直線矢印コネクタ 270"/>
          <p:cNvCxnSpPr>
            <a:cxnSpLocks/>
            <a:stCxn id="1389" idx="2"/>
            <a:endCxn id="1380" idx="3"/>
          </p:cNvCxnSpPr>
          <p:nvPr/>
        </p:nvCxnSpPr>
        <p:spPr>
          <a:xfrm>
            <a:off x="3967113" y="4320618"/>
            <a:ext cx="900768" cy="58936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8" name="直線矢印コネクタ 271"/>
          <p:cNvCxnSpPr>
            <a:cxnSpLocks/>
            <a:stCxn id="1389" idx="2"/>
            <a:endCxn id="1381" idx="1"/>
          </p:cNvCxnSpPr>
          <p:nvPr/>
        </p:nvCxnSpPr>
        <p:spPr>
          <a:xfrm>
            <a:off x="3967113" y="4320618"/>
            <a:ext cx="347361" cy="677747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9" name="正方形/長方形 272"/>
          <p:cNvSpPr/>
          <p:nvPr/>
        </p:nvSpPr>
        <p:spPr>
          <a:xfrm>
            <a:off x="3504597" y="3896900"/>
            <a:ext cx="927319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tx1"/>
                </a:solidFill>
              </a:rPr>
              <a:t>危険箇所８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タイトル 5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00066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南会津町立桧沢小学校　要対策箇所図１</a:t>
            </a:r>
            <a:endParaRPr kumimoji="1" lang="ja-JP" altLang="en-US" sz="3200" dirty="0"/>
          </a:p>
        </p:txBody>
      </p:sp>
      <p:pic>
        <p:nvPicPr>
          <p:cNvPr id="12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 l="29796" t="15152" b="5927"/>
          <a:stretch>
            <a:fillRect/>
          </a:stretch>
        </p:blipFill>
        <p:spPr>
          <a:xfrm>
            <a:off x="1547664" y="1082497"/>
            <a:ext cx="6004471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13" name="フリーフォーム 9"/>
          <p:cNvSpPr/>
          <p:nvPr/>
        </p:nvSpPr>
        <p:spPr>
          <a:xfrm>
            <a:off x="3409950" y="3879850"/>
            <a:ext cx="1358900" cy="323850"/>
          </a:xfrm>
          <a:custGeom>
            <a:avLst/>
            <a:gdLst>
              <a:gd name="connsiteX0" fmla="*/ 0 w 1358900"/>
              <a:gd name="connsiteY0" fmla="*/ 44450 h 323850"/>
              <a:gd name="connsiteX1" fmla="*/ 234950 w 1358900"/>
              <a:gd name="connsiteY1" fmla="*/ 57150 h 323850"/>
              <a:gd name="connsiteX2" fmla="*/ 393700 w 1358900"/>
              <a:gd name="connsiteY2" fmla="*/ 101600 h 323850"/>
              <a:gd name="connsiteX3" fmla="*/ 685800 w 1358900"/>
              <a:gd name="connsiteY3" fmla="*/ 311150 h 323850"/>
              <a:gd name="connsiteX4" fmla="*/ 749300 w 1358900"/>
              <a:gd name="connsiteY4" fmla="*/ 323850 h 323850"/>
              <a:gd name="connsiteX5" fmla="*/ 1358900 w 1358900"/>
              <a:gd name="connsiteY5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8900" h="323850">
                <a:moveTo>
                  <a:pt x="0" y="44450"/>
                </a:moveTo>
                <a:lnTo>
                  <a:pt x="234950" y="57150"/>
                </a:lnTo>
                <a:lnTo>
                  <a:pt x="393700" y="101600"/>
                </a:lnTo>
                <a:lnTo>
                  <a:pt x="685800" y="311150"/>
                </a:lnTo>
                <a:lnTo>
                  <a:pt x="749300" y="323850"/>
                </a:lnTo>
                <a:lnTo>
                  <a:pt x="1358900" y="0"/>
                </a:ln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14" name="グループ化 10"/>
          <p:cNvGrpSpPr/>
          <p:nvPr/>
        </p:nvGrpSpPr>
        <p:grpSpPr>
          <a:xfrm>
            <a:off x="6715140" y="1071546"/>
            <a:ext cx="2071702" cy="857256"/>
            <a:chOff x="6357950" y="5429264"/>
            <a:chExt cx="2071702" cy="857256"/>
          </a:xfrm>
        </p:grpSpPr>
        <p:sp>
          <p:nvSpPr>
            <p:cNvPr id="1215" name="正方形/長方形 11"/>
            <p:cNvSpPr/>
            <p:nvPr/>
          </p:nvSpPr>
          <p:spPr>
            <a:xfrm>
              <a:off x="6357950" y="5429264"/>
              <a:ext cx="2071702" cy="8572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1100" dirty="0"/>
                <a:t>通　　　  学　　　 路  ：</a:t>
              </a:r>
              <a:endParaRPr kumimoji="1" lang="en-US" altLang="ja-JP" sz="1100" dirty="0"/>
            </a:p>
            <a:p>
              <a:endParaRPr lang="en-US" altLang="ja-JP" sz="1100" dirty="0"/>
            </a:p>
            <a:p>
              <a:r>
                <a:rPr kumimoji="1" lang="ja-JP" altLang="en-US" sz="1100" dirty="0"/>
                <a:t>要   対   策   箇   所 </a:t>
              </a:r>
              <a:r>
                <a:rPr lang="ja-JP" altLang="en-US" sz="1100" dirty="0"/>
                <a:t> </a:t>
              </a:r>
              <a:r>
                <a:rPr kumimoji="1" lang="ja-JP" altLang="en-US" sz="1100" dirty="0"/>
                <a:t>：</a:t>
              </a:r>
            </a:p>
          </p:txBody>
        </p:sp>
        <p:cxnSp>
          <p:nvCxnSpPr>
            <p:cNvPr id="1216" name="直線コネクタ 12"/>
            <p:cNvCxnSpPr/>
            <p:nvPr/>
          </p:nvCxnSpPr>
          <p:spPr>
            <a:xfrm>
              <a:off x="7742260" y="5695966"/>
              <a:ext cx="5760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7" name="円/楕円 13"/>
            <p:cNvSpPr/>
            <p:nvPr/>
          </p:nvSpPr>
          <p:spPr>
            <a:xfrm>
              <a:off x="7894636" y="5900736"/>
              <a:ext cx="252000" cy="252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18" name="円/楕円 14"/>
          <p:cNvSpPr/>
          <p:nvPr/>
        </p:nvSpPr>
        <p:spPr>
          <a:xfrm>
            <a:off x="4000496" y="4071942"/>
            <a:ext cx="252000" cy="252000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正方形/長方形 15"/>
          <p:cNvSpPr/>
          <p:nvPr/>
        </p:nvSpPr>
        <p:spPr>
          <a:xfrm>
            <a:off x="1331640" y="4714884"/>
            <a:ext cx="116865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</a:rPr>
              <a:t>危険箇所１、３</a:t>
            </a:r>
          </a:p>
        </p:txBody>
      </p:sp>
      <p:cxnSp>
        <p:nvCxnSpPr>
          <p:cNvPr id="1220" name="直線矢印コネクタ 17"/>
          <p:cNvCxnSpPr>
            <a:cxnSpLocks/>
            <a:stCxn id="1219" idx="3"/>
            <a:endCxn id="1218" idx="2"/>
          </p:cNvCxnSpPr>
          <p:nvPr/>
        </p:nvCxnSpPr>
        <p:spPr>
          <a:xfrm flipV="1">
            <a:off x="2500298" y="4197942"/>
            <a:ext cx="1500198" cy="731256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2" name="コンテンツ プレースホルダー 16"/>
          <p:cNvPicPr>
            <a:picLocks noGrp="1"/>
          </p:cNvPicPr>
          <p:nvPr>
            <p:ph idx="1"/>
          </p:nvPr>
        </p:nvPicPr>
        <p:blipFill>
          <a:blip r:embed="rId1"/>
          <a:srcRect l="19258" t="22296" r="23851" b="20721"/>
          <a:stretch>
            <a:fillRect/>
          </a:stretch>
        </p:blipFill>
        <p:spPr>
          <a:xfrm>
            <a:off x="1547664" y="1124744"/>
            <a:ext cx="6048672" cy="5328592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223" name="タイトル 5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00066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南会津町立桧沢小学校　要対策箇所図２</a:t>
            </a:r>
            <a:endParaRPr kumimoji="1" lang="ja-JP" altLang="en-US" sz="3200" dirty="0"/>
          </a:p>
        </p:txBody>
      </p:sp>
      <p:grpSp>
        <p:nvGrpSpPr>
          <p:cNvPr id="1224" name="グループ化 10"/>
          <p:cNvGrpSpPr/>
          <p:nvPr/>
        </p:nvGrpSpPr>
        <p:grpSpPr>
          <a:xfrm>
            <a:off x="6715140" y="1071546"/>
            <a:ext cx="2071702" cy="857256"/>
            <a:chOff x="6357950" y="5429264"/>
            <a:chExt cx="2071702" cy="857256"/>
          </a:xfrm>
        </p:grpSpPr>
        <p:sp>
          <p:nvSpPr>
            <p:cNvPr id="1225" name="正方形/長方形 11"/>
            <p:cNvSpPr/>
            <p:nvPr/>
          </p:nvSpPr>
          <p:spPr>
            <a:xfrm>
              <a:off x="6357950" y="5429264"/>
              <a:ext cx="2071702" cy="8572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1100" dirty="0"/>
                <a:t>通</a:t>
              </a:r>
              <a:r>
                <a:rPr lang="ja-JP" altLang="en-US" sz="1100" dirty="0"/>
                <a:t>          </a:t>
              </a:r>
              <a:r>
                <a:rPr kumimoji="1" lang="ja-JP" altLang="en-US" sz="1100" dirty="0"/>
                <a:t>学  　　　路  ：</a:t>
              </a:r>
              <a:endParaRPr kumimoji="1" lang="en-US" altLang="ja-JP" sz="1100" dirty="0"/>
            </a:p>
            <a:p>
              <a:endParaRPr lang="en-US" altLang="ja-JP" sz="1100" dirty="0"/>
            </a:p>
            <a:p>
              <a:r>
                <a:rPr kumimoji="1" lang="ja-JP" altLang="en-US" sz="1100" dirty="0"/>
                <a:t>要   対   策   箇   所 </a:t>
              </a:r>
              <a:r>
                <a:rPr lang="ja-JP" altLang="en-US" sz="1100" dirty="0"/>
                <a:t> </a:t>
              </a:r>
              <a:r>
                <a:rPr kumimoji="1" lang="ja-JP" altLang="en-US" sz="1100" dirty="0"/>
                <a:t>：</a:t>
              </a:r>
            </a:p>
          </p:txBody>
        </p:sp>
        <p:cxnSp>
          <p:nvCxnSpPr>
            <p:cNvPr id="1226" name="直線コネクタ 12"/>
            <p:cNvCxnSpPr/>
            <p:nvPr/>
          </p:nvCxnSpPr>
          <p:spPr>
            <a:xfrm>
              <a:off x="7742260" y="5695966"/>
              <a:ext cx="5760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7" name="円/楕円 13"/>
            <p:cNvSpPr/>
            <p:nvPr/>
          </p:nvSpPr>
          <p:spPr>
            <a:xfrm>
              <a:off x="7894636" y="5900736"/>
              <a:ext cx="252000" cy="252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28" name="円/楕円 14"/>
          <p:cNvSpPr/>
          <p:nvPr/>
        </p:nvSpPr>
        <p:spPr>
          <a:xfrm>
            <a:off x="6948264" y="3889034"/>
            <a:ext cx="252000" cy="252000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正方形/長方形 15"/>
          <p:cNvSpPr/>
          <p:nvPr/>
        </p:nvSpPr>
        <p:spPr>
          <a:xfrm>
            <a:off x="4885166" y="2708920"/>
            <a:ext cx="1571636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tx1"/>
                </a:solidFill>
              </a:rPr>
              <a:t>危険箇所２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cxnSp>
        <p:nvCxnSpPr>
          <p:cNvPr id="1230" name="直線矢印コネクタ 17"/>
          <p:cNvCxnSpPr>
            <a:stCxn id="1229" idx="3"/>
            <a:endCxn id="1228" idx="2"/>
          </p:cNvCxnSpPr>
          <p:nvPr/>
        </p:nvCxnSpPr>
        <p:spPr>
          <a:xfrm>
            <a:off x="6456802" y="2923234"/>
            <a:ext cx="491462" cy="10918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1" name="正方形/長方形 18"/>
          <p:cNvSpPr/>
          <p:nvPr/>
        </p:nvSpPr>
        <p:spPr>
          <a:xfrm>
            <a:off x="2771800" y="3588752"/>
            <a:ext cx="1224136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rgbClr val="0070C0"/>
                </a:solidFill>
                <a:latin typeface="HG創英角ｺﾞｼｯｸUB" pitchFamily="49" charset="-128"/>
                <a:ea typeface="HG創英角ｺﾞｼｯｸUB" pitchFamily="49" charset="-128"/>
              </a:rPr>
              <a:t>桧沢</a:t>
            </a:r>
            <a:r>
              <a:rPr kumimoji="1" lang="ja-JP" altLang="en-US" sz="1200" dirty="0">
                <a:solidFill>
                  <a:srgbClr val="0070C0"/>
                </a:solidFill>
                <a:latin typeface="HG創英角ｺﾞｼｯｸUB" pitchFamily="49" charset="-128"/>
                <a:ea typeface="HG創英角ｺﾞｼｯｸUB" pitchFamily="49" charset="-128"/>
              </a:rPr>
              <a:t>小学校</a:t>
            </a:r>
          </a:p>
        </p:txBody>
      </p:sp>
      <p:sp>
        <p:nvSpPr>
          <p:cNvPr id="1232" name="フリーフォーム 19"/>
          <p:cNvSpPr/>
          <p:nvPr/>
        </p:nvSpPr>
        <p:spPr>
          <a:xfrm>
            <a:off x="2640167" y="3730284"/>
            <a:ext cx="130175" cy="158750"/>
          </a:xfrm>
          <a:custGeom>
            <a:avLst/>
            <a:gdLst>
              <a:gd name="connsiteX0" fmla="*/ 0 w 130175"/>
              <a:gd name="connsiteY0" fmla="*/ 82550 h 158750"/>
              <a:gd name="connsiteX1" fmla="*/ 50800 w 130175"/>
              <a:gd name="connsiteY1" fmla="*/ 158750 h 158750"/>
              <a:gd name="connsiteX2" fmla="*/ 130175 w 130175"/>
              <a:gd name="connsiteY2" fmla="*/ 76200 h 158750"/>
              <a:gd name="connsiteX3" fmla="*/ 50800 w 130175"/>
              <a:gd name="connsiteY3" fmla="*/ 0 h 158750"/>
              <a:gd name="connsiteX4" fmla="*/ 0 w 130175"/>
              <a:gd name="connsiteY4" fmla="*/ 82550 h 15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75" h="158750">
                <a:moveTo>
                  <a:pt x="0" y="82550"/>
                </a:moveTo>
                <a:lnTo>
                  <a:pt x="50800" y="158750"/>
                </a:lnTo>
                <a:lnTo>
                  <a:pt x="130175" y="76200"/>
                </a:lnTo>
                <a:lnTo>
                  <a:pt x="50800" y="0"/>
                </a:lnTo>
                <a:lnTo>
                  <a:pt x="0" y="82550"/>
                </a:lnTo>
                <a:close/>
              </a:path>
            </a:pathLst>
          </a:cu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7"/>
          <p:cNvSpPr/>
          <p:nvPr/>
        </p:nvSpPr>
        <p:spPr>
          <a:xfrm>
            <a:off x="3209731" y="3797559"/>
            <a:ext cx="4329404" cy="559837"/>
          </a:xfrm>
          <a:custGeom>
            <a:avLst/>
            <a:gdLst>
              <a:gd name="connsiteX0" fmla="*/ 0 w 4329404"/>
              <a:gd name="connsiteY0" fmla="*/ 466531 h 559837"/>
              <a:gd name="connsiteX1" fmla="*/ 242596 w 4329404"/>
              <a:gd name="connsiteY1" fmla="*/ 457200 h 559837"/>
              <a:gd name="connsiteX2" fmla="*/ 391885 w 4329404"/>
              <a:gd name="connsiteY2" fmla="*/ 429208 h 559837"/>
              <a:gd name="connsiteX3" fmla="*/ 457200 w 4329404"/>
              <a:gd name="connsiteY3" fmla="*/ 419878 h 559837"/>
              <a:gd name="connsiteX4" fmla="*/ 541175 w 4329404"/>
              <a:gd name="connsiteY4" fmla="*/ 410547 h 559837"/>
              <a:gd name="connsiteX5" fmla="*/ 615820 w 4329404"/>
              <a:gd name="connsiteY5" fmla="*/ 401217 h 559837"/>
              <a:gd name="connsiteX6" fmla="*/ 681134 w 4329404"/>
              <a:gd name="connsiteY6" fmla="*/ 438539 h 559837"/>
              <a:gd name="connsiteX7" fmla="*/ 802432 w 4329404"/>
              <a:gd name="connsiteY7" fmla="*/ 559837 h 559837"/>
              <a:gd name="connsiteX8" fmla="*/ 1119673 w 4329404"/>
              <a:gd name="connsiteY8" fmla="*/ 503853 h 559837"/>
              <a:gd name="connsiteX9" fmla="*/ 1231640 w 4329404"/>
              <a:gd name="connsiteY9" fmla="*/ 485192 h 559837"/>
              <a:gd name="connsiteX10" fmla="*/ 1418253 w 4329404"/>
              <a:gd name="connsiteY10" fmla="*/ 447870 h 559837"/>
              <a:gd name="connsiteX11" fmla="*/ 1539551 w 4329404"/>
              <a:gd name="connsiteY11" fmla="*/ 447870 h 559837"/>
              <a:gd name="connsiteX12" fmla="*/ 1632857 w 4329404"/>
              <a:gd name="connsiteY12" fmla="*/ 457200 h 559837"/>
              <a:gd name="connsiteX13" fmla="*/ 1968759 w 4329404"/>
              <a:gd name="connsiteY13" fmla="*/ 429208 h 559837"/>
              <a:gd name="connsiteX14" fmla="*/ 2192693 w 4329404"/>
              <a:gd name="connsiteY14" fmla="*/ 401217 h 559837"/>
              <a:gd name="connsiteX15" fmla="*/ 2276669 w 4329404"/>
              <a:gd name="connsiteY15" fmla="*/ 382555 h 559837"/>
              <a:gd name="connsiteX16" fmla="*/ 2705877 w 4329404"/>
              <a:gd name="connsiteY16" fmla="*/ 289249 h 559837"/>
              <a:gd name="connsiteX17" fmla="*/ 2799183 w 4329404"/>
              <a:gd name="connsiteY17" fmla="*/ 242596 h 559837"/>
              <a:gd name="connsiteX18" fmla="*/ 2883159 w 4329404"/>
              <a:gd name="connsiteY18" fmla="*/ 214604 h 559837"/>
              <a:gd name="connsiteX19" fmla="*/ 3013787 w 4329404"/>
              <a:gd name="connsiteY19" fmla="*/ 177282 h 559837"/>
              <a:gd name="connsiteX20" fmla="*/ 3125755 w 4329404"/>
              <a:gd name="connsiteY20" fmla="*/ 139959 h 559837"/>
              <a:gd name="connsiteX21" fmla="*/ 3340359 w 4329404"/>
              <a:gd name="connsiteY21" fmla="*/ 83976 h 559837"/>
              <a:gd name="connsiteX22" fmla="*/ 3732245 w 4329404"/>
              <a:gd name="connsiteY22" fmla="*/ 65314 h 559837"/>
              <a:gd name="connsiteX23" fmla="*/ 4002832 w 4329404"/>
              <a:gd name="connsiteY23" fmla="*/ 0 h 559837"/>
              <a:gd name="connsiteX24" fmla="*/ 4329404 w 4329404"/>
              <a:gd name="connsiteY24" fmla="*/ 74645 h 559837"/>
              <a:gd name="connsiteX25" fmla="*/ 4329404 w 4329404"/>
              <a:gd name="connsiteY25" fmla="*/ 74645 h 55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329404" h="559837">
                <a:moveTo>
                  <a:pt x="0" y="466531"/>
                </a:moveTo>
                <a:lnTo>
                  <a:pt x="242596" y="457200"/>
                </a:lnTo>
                <a:lnTo>
                  <a:pt x="391885" y="429208"/>
                </a:lnTo>
                <a:lnTo>
                  <a:pt x="457200" y="419878"/>
                </a:lnTo>
                <a:lnTo>
                  <a:pt x="541175" y="410547"/>
                </a:lnTo>
                <a:lnTo>
                  <a:pt x="615820" y="401217"/>
                </a:lnTo>
                <a:lnTo>
                  <a:pt x="681134" y="438539"/>
                </a:lnTo>
                <a:lnTo>
                  <a:pt x="802432" y="559837"/>
                </a:lnTo>
                <a:lnTo>
                  <a:pt x="1119673" y="503853"/>
                </a:lnTo>
                <a:lnTo>
                  <a:pt x="1231640" y="485192"/>
                </a:lnTo>
                <a:lnTo>
                  <a:pt x="1418253" y="447870"/>
                </a:lnTo>
                <a:lnTo>
                  <a:pt x="1539551" y="447870"/>
                </a:lnTo>
                <a:lnTo>
                  <a:pt x="1632857" y="457200"/>
                </a:lnTo>
                <a:lnTo>
                  <a:pt x="1968759" y="429208"/>
                </a:lnTo>
                <a:lnTo>
                  <a:pt x="2192693" y="401217"/>
                </a:lnTo>
                <a:lnTo>
                  <a:pt x="2276669" y="382555"/>
                </a:lnTo>
                <a:lnTo>
                  <a:pt x="2705877" y="289249"/>
                </a:lnTo>
                <a:lnTo>
                  <a:pt x="2799183" y="242596"/>
                </a:lnTo>
                <a:lnTo>
                  <a:pt x="2883159" y="214604"/>
                </a:lnTo>
                <a:lnTo>
                  <a:pt x="3013787" y="177282"/>
                </a:lnTo>
                <a:lnTo>
                  <a:pt x="3125755" y="139959"/>
                </a:lnTo>
                <a:lnTo>
                  <a:pt x="3340359" y="83976"/>
                </a:lnTo>
                <a:lnTo>
                  <a:pt x="3732245" y="65314"/>
                </a:lnTo>
                <a:lnTo>
                  <a:pt x="4002832" y="0"/>
                </a:lnTo>
                <a:lnTo>
                  <a:pt x="4329404" y="74645"/>
                </a:lnTo>
                <a:lnTo>
                  <a:pt x="4329404" y="74645"/>
                </a:ln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8"/>
          <p:cNvSpPr/>
          <p:nvPr/>
        </p:nvSpPr>
        <p:spPr>
          <a:xfrm>
            <a:off x="1604865" y="4189445"/>
            <a:ext cx="1614196" cy="335902"/>
          </a:xfrm>
          <a:custGeom>
            <a:avLst/>
            <a:gdLst>
              <a:gd name="connsiteX0" fmla="*/ 1614196 w 1614196"/>
              <a:gd name="connsiteY0" fmla="*/ 74645 h 335902"/>
              <a:gd name="connsiteX1" fmla="*/ 1530221 w 1614196"/>
              <a:gd name="connsiteY1" fmla="*/ 55984 h 335902"/>
              <a:gd name="connsiteX2" fmla="*/ 1455576 w 1614196"/>
              <a:gd name="connsiteY2" fmla="*/ 55984 h 335902"/>
              <a:gd name="connsiteX3" fmla="*/ 1408923 w 1614196"/>
              <a:gd name="connsiteY3" fmla="*/ 37322 h 335902"/>
              <a:gd name="connsiteX4" fmla="*/ 1324947 w 1614196"/>
              <a:gd name="connsiteY4" fmla="*/ 9331 h 335902"/>
              <a:gd name="connsiteX5" fmla="*/ 1203649 w 1614196"/>
              <a:gd name="connsiteY5" fmla="*/ 0 h 335902"/>
              <a:gd name="connsiteX6" fmla="*/ 0 w 1614196"/>
              <a:gd name="connsiteY6" fmla="*/ 335902 h 335902"/>
              <a:gd name="connsiteX7" fmla="*/ 0 w 1614196"/>
              <a:gd name="connsiteY7" fmla="*/ 335902 h 33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4196" h="335902">
                <a:moveTo>
                  <a:pt x="1614196" y="74645"/>
                </a:moveTo>
                <a:lnTo>
                  <a:pt x="1530221" y="55984"/>
                </a:lnTo>
                <a:lnTo>
                  <a:pt x="1455576" y="55984"/>
                </a:lnTo>
                <a:lnTo>
                  <a:pt x="1408923" y="37322"/>
                </a:lnTo>
                <a:lnTo>
                  <a:pt x="1324947" y="9331"/>
                </a:lnTo>
                <a:lnTo>
                  <a:pt x="1203649" y="0"/>
                </a:lnTo>
                <a:lnTo>
                  <a:pt x="0" y="335902"/>
                </a:lnTo>
                <a:lnTo>
                  <a:pt x="0" y="335902"/>
                </a:ln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7223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タイトル 5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00066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南会津町立荒海小学校　要対策箇所図１</a:t>
            </a:r>
            <a:endParaRPr kumimoji="1" lang="ja-JP" altLang="en-US" sz="3200" dirty="0"/>
          </a:p>
        </p:txBody>
      </p:sp>
      <p:pic>
        <p:nvPicPr>
          <p:cNvPr id="123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 l="29796" t="15152" b="5927"/>
          <a:stretch>
            <a:fillRect/>
          </a:stretch>
        </p:blipFill>
        <p:spPr>
          <a:xfrm>
            <a:off x="1571604" y="1071546"/>
            <a:ext cx="6004471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38" name="フリーフォーム 9"/>
          <p:cNvSpPr/>
          <p:nvPr/>
        </p:nvSpPr>
        <p:spPr>
          <a:xfrm>
            <a:off x="3829050" y="1193800"/>
            <a:ext cx="2127250" cy="4445000"/>
          </a:xfrm>
          <a:custGeom>
            <a:avLst/>
            <a:gdLst>
              <a:gd name="connsiteX0" fmla="*/ 2127250 w 2127250"/>
              <a:gd name="connsiteY0" fmla="*/ 0 h 4445000"/>
              <a:gd name="connsiteX1" fmla="*/ 2019300 w 2127250"/>
              <a:gd name="connsiteY1" fmla="*/ 273050 h 4445000"/>
              <a:gd name="connsiteX2" fmla="*/ 1644650 w 2127250"/>
              <a:gd name="connsiteY2" fmla="*/ 806450 h 4445000"/>
              <a:gd name="connsiteX3" fmla="*/ 1581150 w 2127250"/>
              <a:gd name="connsiteY3" fmla="*/ 927100 h 4445000"/>
              <a:gd name="connsiteX4" fmla="*/ 1250950 w 2127250"/>
              <a:gd name="connsiteY4" fmla="*/ 1358900 h 4445000"/>
              <a:gd name="connsiteX5" fmla="*/ 1085850 w 2127250"/>
              <a:gd name="connsiteY5" fmla="*/ 1822450 h 4445000"/>
              <a:gd name="connsiteX6" fmla="*/ 457200 w 2127250"/>
              <a:gd name="connsiteY6" fmla="*/ 3111500 h 4445000"/>
              <a:gd name="connsiteX7" fmla="*/ 368300 w 2127250"/>
              <a:gd name="connsiteY7" fmla="*/ 3327400 h 4445000"/>
              <a:gd name="connsiteX8" fmla="*/ 317500 w 2127250"/>
              <a:gd name="connsiteY8" fmla="*/ 3625850 h 4445000"/>
              <a:gd name="connsiteX9" fmla="*/ 247650 w 2127250"/>
              <a:gd name="connsiteY9" fmla="*/ 3937000 h 4445000"/>
              <a:gd name="connsiteX10" fmla="*/ 0 w 2127250"/>
              <a:gd name="connsiteY10" fmla="*/ 4445000 h 4445000"/>
              <a:gd name="connsiteX11" fmla="*/ 0 w 2127250"/>
              <a:gd name="connsiteY11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27250" h="4445000">
                <a:moveTo>
                  <a:pt x="2127250" y="0"/>
                </a:moveTo>
                <a:lnTo>
                  <a:pt x="2019300" y="273050"/>
                </a:lnTo>
                <a:lnTo>
                  <a:pt x="1644650" y="806450"/>
                </a:lnTo>
                <a:lnTo>
                  <a:pt x="1581150" y="927100"/>
                </a:lnTo>
                <a:lnTo>
                  <a:pt x="1250950" y="1358900"/>
                </a:lnTo>
                <a:lnTo>
                  <a:pt x="1085850" y="1822450"/>
                </a:lnTo>
                <a:lnTo>
                  <a:pt x="457200" y="3111500"/>
                </a:lnTo>
                <a:lnTo>
                  <a:pt x="368300" y="3327400"/>
                </a:lnTo>
                <a:lnTo>
                  <a:pt x="317500" y="3625850"/>
                </a:lnTo>
                <a:lnTo>
                  <a:pt x="247650" y="3937000"/>
                </a:lnTo>
                <a:lnTo>
                  <a:pt x="0" y="4445000"/>
                </a:lnTo>
                <a:lnTo>
                  <a:pt x="0" y="4445000"/>
                </a:ln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0"/>
          <p:cNvSpPr/>
          <p:nvPr/>
        </p:nvSpPr>
        <p:spPr>
          <a:xfrm>
            <a:off x="3225800" y="4051300"/>
            <a:ext cx="1016000" cy="349250"/>
          </a:xfrm>
          <a:custGeom>
            <a:avLst/>
            <a:gdLst>
              <a:gd name="connsiteX0" fmla="*/ 0 w 1016000"/>
              <a:gd name="connsiteY0" fmla="*/ 0 h 349250"/>
              <a:gd name="connsiteX1" fmla="*/ 184150 w 1016000"/>
              <a:gd name="connsiteY1" fmla="*/ 57150 h 349250"/>
              <a:gd name="connsiteX2" fmla="*/ 241300 w 1016000"/>
              <a:gd name="connsiteY2" fmla="*/ 44450 h 349250"/>
              <a:gd name="connsiteX3" fmla="*/ 311150 w 1016000"/>
              <a:gd name="connsiteY3" fmla="*/ 38100 h 349250"/>
              <a:gd name="connsiteX4" fmla="*/ 342900 w 1016000"/>
              <a:gd name="connsiteY4" fmla="*/ 63500 h 349250"/>
              <a:gd name="connsiteX5" fmla="*/ 368300 w 1016000"/>
              <a:gd name="connsiteY5" fmla="*/ 101600 h 349250"/>
              <a:gd name="connsiteX6" fmla="*/ 393700 w 1016000"/>
              <a:gd name="connsiteY6" fmla="*/ 120650 h 349250"/>
              <a:gd name="connsiteX7" fmla="*/ 419100 w 1016000"/>
              <a:gd name="connsiteY7" fmla="*/ 120650 h 349250"/>
              <a:gd name="connsiteX8" fmla="*/ 438150 w 1016000"/>
              <a:gd name="connsiteY8" fmla="*/ 114300 h 349250"/>
              <a:gd name="connsiteX9" fmla="*/ 457200 w 1016000"/>
              <a:gd name="connsiteY9" fmla="*/ 95250 h 349250"/>
              <a:gd name="connsiteX10" fmla="*/ 482600 w 1016000"/>
              <a:gd name="connsiteY10" fmla="*/ 127000 h 349250"/>
              <a:gd name="connsiteX11" fmla="*/ 533400 w 1016000"/>
              <a:gd name="connsiteY11" fmla="*/ 171450 h 349250"/>
              <a:gd name="connsiteX12" fmla="*/ 685800 w 1016000"/>
              <a:gd name="connsiteY12" fmla="*/ 222250 h 349250"/>
              <a:gd name="connsiteX13" fmla="*/ 882650 w 1016000"/>
              <a:gd name="connsiteY13" fmla="*/ 298450 h 349250"/>
              <a:gd name="connsiteX14" fmla="*/ 939800 w 1016000"/>
              <a:gd name="connsiteY14" fmla="*/ 323850 h 349250"/>
              <a:gd name="connsiteX15" fmla="*/ 1016000 w 1016000"/>
              <a:gd name="connsiteY15" fmla="*/ 349250 h 3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16000" h="349250">
                <a:moveTo>
                  <a:pt x="0" y="0"/>
                </a:moveTo>
                <a:lnTo>
                  <a:pt x="184150" y="57150"/>
                </a:lnTo>
                <a:lnTo>
                  <a:pt x="241300" y="44450"/>
                </a:lnTo>
                <a:lnTo>
                  <a:pt x="311150" y="38100"/>
                </a:lnTo>
                <a:lnTo>
                  <a:pt x="342900" y="63500"/>
                </a:lnTo>
                <a:lnTo>
                  <a:pt x="368300" y="101600"/>
                </a:lnTo>
                <a:lnTo>
                  <a:pt x="393700" y="120650"/>
                </a:lnTo>
                <a:lnTo>
                  <a:pt x="419100" y="120650"/>
                </a:lnTo>
                <a:lnTo>
                  <a:pt x="438150" y="114300"/>
                </a:lnTo>
                <a:lnTo>
                  <a:pt x="457200" y="95250"/>
                </a:lnTo>
                <a:lnTo>
                  <a:pt x="482600" y="127000"/>
                </a:lnTo>
                <a:lnTo>
                  <a:pt x="533400" y="171450"/>
                </a:lnTo>
                <a:lnTo>
                  <a:pt x="685800" y="222250"/>
                </a:lnTo>
                <a:lnTo>
                  <a:pt x="882650" y="298450"/>
                </a:lnTo>
                <a:lnTo>
                  <a:pt x="939800" y="323850"/>
                </a:lnTo>
                <a:lnTo>
                  <a:pt x="1016000" y="349250"/>
                </a:lnTo>
              </a:path>
            </a:pathLst>
          </a:cu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1"/>
          <p:cNvSpPr/>
          <p:nvPr/>
        </p:nvSpPr>
        <p:spPr>
          <a:xfrm>
            <a:off x="4206875" y="4432300"/>
            <a:ext cx="130175" cy="158750"/>
          </a:xfrm>
          <a:custGeom>
            <a:avLst/>
            <a:gdLst>
              <a:gd name="connsiteX0" fmla="*/ 0 w 130175"/>
              <a:gd name="connsiteY0" fmla="*/ 82550 h 158750"/>
              <a:gd name="connsiteX1" fmla="*/ 50800 w 130175"/>
              <a:gd name="connsiteY1" fmla="*/ 158750 h 158750"/>
              <a:gd name="connsiteX2" fmla="*/ 130175 w 130175"/>
              <a:gd name="connsiteY2" fmla="*/ 76200 h 158750"/>
              <a:gd name="connsiteX3" fmla="*/ 50800 w 130175"/>
              <a:gd name="connsiteY3" fmla="*/ 0 h 158750"/>
              <a:gd name="connsiteX4" fmla="*/ 0 w 130175"/>
              <a:gd name="connsiteY4" fmla="*/ 82550 h 15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75" h="158750">
                <a:moveTo>
                  <a:pt x="0" y="82550"/>
                </a:moveTo>
                <a:lnTo>
                  <a:pt x="50800" y="158750"/>
                </a:lnTo>
                <a:lnTo>
                  <a:pt x="130175" y="76200"/>
                </a:lnTo>
                <a:lnTo>
                  <a:pt x="50800" y="0"/>
                </a:lnTo>
                <a:lnTo>
                  <a:pt x="0" y="82550"/>
                </a:lnTo>
                <a:close/>
              </a:path>
            </a:pathLst>
          </a:cu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正方形/長方形 12"/>
          <p:cNvSpPr/>
          <p:nvPr/>
        </p:nvSpPr>
        <p:spPr>
          <a:xfrm>
            <a:off x="4515640" y="4368131"/>
            <a:ext cx="1071570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rgbClr val="0070C0"/>
                </a:solidFill>
                <a:latin typeface="HG創英角ｺﾞｼｯｸUB" pitchFamily="49" charset="-128"/>
                <a:ea typeface="HG創英角ｺﾞｼｯｸUB" pitchFamily="49" charset="-128"/>
              </a:rPr>
              <a:t>荒海</a:t>
            </a:r>
            <a:r>
              <a:rPr kumimoji="1" lang="ja-JP" altLang="en-US" sz="1200" dirty="0">
                <a:solidFill>
                  <a:srgbClr val="0070C0"/>
                </a:solidFill>
                <a:latin typeface="HG創英角ｺﾞｼｯｸUB" pitchFamily="49" charset="-128"/>
                <a:ea typeface="HG創英角ｺﾞｼｯｸUB" pitchFamily="49" charset="-128"/>
              </a:rPr>
              <a:t>小学校</a:t>
            </a:r>
          </a:p>
        </p:txBody>
      </p:sp>
      <p:grpSp>
        <p:nvGrpSpPr>
          <p:cNvPr id="1242" name="グループ化 13"/>
          <p:cNvGrpSpPr/>
          <p:nvPr/>
        </p:nvGrpSpPr>
        <p:grpSpPr>
          <a:xfrm>
            <a:off x="6715140" y="1071546"/>
            <a:ext cx="2071702" cy="857256"/>
            <a:chOff x="6357950" y="5429264"/>
            <a:chExt cx="2071702" cy="857256"/>
          </a:xfrm>
        </p:grpSpPr>
        <p:sp>
          <p:nvSpPr>
            <p:cNvPr id="1243" name="正方形/長方形 14"/>
            <p:cNvSpPr/>
            <p:nvPr/>
          </p:nvSpPr>
          <p:spPr>
            <a:xfrm>
              <a:off x="6357950" y="5429264"/>
              <a:ext cx="2071702" cy="8572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1100" dirty="0"/>
                <a:t>通          学           路  ：</a:t>
              </a:r>
              <a:endParaRPr kumimoji="1" lang="en-US" altLang="ja-JP" sz="1100" dirty="0"/>
            </a:p>
            <a:p>
              <a:endParaRPr lang="en-US" altLang="ja-JP" sz="1100" dirty="0"/>
            </a:p>
            <a:p>
              <a:r>
                <a:rPr kumimoji="1" lang="ja-JP" altLang="en-US" sz="1100" dirty="0"/>
                <a:t>要   対   策   </a:t>
              </a:r>
              <a:r>
                <a:rPr lang="ja-JP" altLang="en-US" sz="1100" dirty="0"/>
                <a:t>箇</a:t>
              </a:r>
              <a:r>
                <a:rPr kumimoji="1" lang="ja-JP" altLang="en-US" sz="1100" dirty="0"/>
                <a:t> </a:t>
              </a:r>
              <a:r>
                <a:rPr lang="ja-JP" altLang="en-US" sz="1100" dirty="0"/>
                <a:t>  </a:t>
              </a:r>
              <a:r>
                <a:rPr kumimoji="1" lang="ja-JP" altLang="en-US" sz="1100" dirty="0"/>
                <a:t>所 </a:t>
              </a:r>
              <a:r>
                <a:rPr lang="ja-JP" altLang="en-US" sz="1100" dirty="0"/>
                <a:t> </a:t>
              </a:r>
              <a:r>
                <a:rPr kumimoji="1" lang="ja-JP" altLang="en-US" sz="1100" dirty="0"/>
                <a:t>：</a:t>
              </a:r>
            </a:p>
          </p:txBody>
        </p:sp>
        <p:cxnSp>
          <p:nvCxnSpPr>
            <p:cNvPr id="1244" name="直線コネクタ 15"/>
            <p:cNvCxnSpPr/>
            <p:nvPr/>
          </p:nvCxnSpPr>
          <p:spPr>
            <a:xfrm>
              <a:off x="7742260" y="5695966"/>
              <a:ext cx="5760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5" name="円/楕円 16"/>
            <p:cNvSpPr/>
            <p:nvPr/>
          </p:nvSpPr>
          <p:spPr>
            <a:xfrm>
              <a:off x="7894636" y="5900736"/>
              <a:ext cx="252000" cy="252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48" name="円/楕円 23"/>
          <p:cNvSpPr/>
          <p:nvPr/>
        </p:nvSpPr>
        <p:spPr>
          <a:xfrm>
            <a:off x="3500430" y="4000504"/>
            <a:ext cx="252000" cy="252000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正方形/長方形 28"/>
          <p:cNvSpPr/>
          <p:nvPr/>
        </p:nvSpPr>
        <p:spPr>
          <a:xfrm>
            <a:off x="1903550" y="4511675"/>
            <a:ext cx="1008110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tx1"/>
                </a:solidFill>
              </a:rPr>
              <a:t>危険箇所１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cxnSp>
        <p:nvCxnSpPr>
          <p:cNvPr id="1252" name="直線矢印コネクタ 42"/>
          <p:cNvCxnSpPr>
            <a:cxnSpLocks/>
            <a:stCxn id="1249" idx="3"/>
            <a:endCxn id="1248" idx="3"/>
          </p:cNvCxnSpPr>
          <p:nvPr/>
        </p:nvCxnSpPr>
        <p:spPr>
          <a:xfrm flipV="1">
            <a:off x="2916417" y="4214492"/>
            <a:ext cx="616745" cy="508729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8" name="円/楕円 23"/>
          <p:cNvSpPr/>
          <p:nvPr/>
        </p:nvSpPr>
        <p:spPr>
          <a:xfrm>
            <a:off x="4208509" y="4302027"/>
            <a:ext cx="201044" cy="197046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59" name="直線矢印コネクタ 25"/>
          <p:cNvCxnSpPr>
            <a:cxnSpLocks/>
            <a:endCxn id="1258" idx="7"/>
          </p:cNvCxnSpPr>
          <p:nvPr/>
        </p:nvCxnSpPr>
        <p:spPr>
          <a:xfrm flipH="1">
            <a:off x="4380234" y="4051300"/>
            <a:ext cx="512441" cy="27844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0" name="正方形/長方形 30"/>
          <p:cNvSpPr/>
          <p:nvPr/>
        </p:nvSpPr>
        <p:spPr>
          <a:xfrm>
            <a:off x="4892675" y="3622672"/>
            <a:ext cx="1008110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tx1"/>
                </a:solidFill>
              </a:rPr>
              <a:t>危険箇所２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5" name="図 2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1011" y="857232"/>
            <a:ext cx="6265653" cy="5184370"/>
          </a:xfrm>
          <a:prstGeom prst="rect">
            <a:avLst/>
          </a:prstGeom>
        </p:spPr>
      </p:pic>
      <p:sp>
        <p:nvSpPr>
          <p:cNvPr id="1278" name="タイトル 5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00066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南会津町立舘岩小学校　要対策箇所図</a:t>
            </a:r>
            <a:endParaRPr kumimoji="1" lang="ja-JP" altLang="en-US" sz="3200" dirty="0"/>
          </a:p>
        </p:txBody>
      </p:sp>
      <p:grpSp>
        <p:nvGrpSpPr>
          <p:cNvPr id="1279" name="グループ化 12"/>
          <p:cNvGrpSpPr/>
          <p:nvPr/>
        </p:nvGrpSpPr>
        <p:grpSpPr>
          <a:xfrm>
            <a:off x="6715140" y="1071546"/>
            <a:ext cx="2071702" cy="857256"/>
            <a:chOff x="6357950" y="5429264"/>
            <a:chExt cx="2071702" cy="857256"/>
          </a:xfrm>
        </p:grpSpPr>
        <p:sp>
          <p:nvSpPr>
            <p:cNvPr id="1280" name="正方形/長方形 13"/>
            <p:cNvSpPr/>
            <p:nvPr/>
          </p:nvSpPr>
          <p:spPr>
            <a:xfrm>
              <a:off x="6357950" y="5429264"/>
              <a:ext cx="2071702" cy="8572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1100" dirty="0"/>
                <a:t>通          学           路  ：</a:t>
              </a:r>
              <a:endParaRPr kumimoji="1" lang="en-US" altLang="ja-JP" sz="1100" dirty="0"/>
            </a:p>
            <a:p>
              <a:endParaRPr lang="en-US" altLang="ja-JP" sz="1100" dirty="0"/>
            </a:p>
            <a:p>
              <a:r>
                <a:rPr kumimoji="1" lang="ja-JP" altLang="en-US" sz="1100" dirty="0"/>
                <a:t>要   対   策   箇   所 </a:t>
              </a:r>
              <a:r>
                <a:rPr lang="ja-JP" altLang="en-US" sz="1100" dirty="0"/>
                <a:t> </a:t>
              </a:r>
              <a:r>
                <a:rPr kumimoji="1" lang="ja-JP" altLang="en-US" sz="1100" dirty="0"/>
                <a:t>：</a:t>
              </a:r>
            </a:p>
          </p:txBody>
        </p:sp>
        <p:cxnSp>
          <p:nvCxnSpPr>
            <p:cNvPr id="1281" name="直線コネクタ 14"/>
            <p:cNvCxnSpPr/>
            <p:nvPr/>
          </p:nvCxnSpPr>
          <p:spPr>
            <a:xfrm>
              <a:off x="7742260" y="5695966"/>
              <a:ext cx="5760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2" name="円/楕円 15"/>
            <p:cNvSpPr/>
            <p:nvPr/>
          </p:nvSpPr>
          <p:spPr>
            <a:xfrm>
              <a:off x="7894636" y="5900736"/>
              <a:ext cx="252000" cy="252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83" name="円/楕円 18"/>
          <p:cNvSpPr/>
          <p:nvPr/>
        </p:nvSpPr>
        <p:spPr>
          <a:xfrm rot="19500000">
            <a:off x="2856496" y="1218120"/>
            <a:ext cx="252000" cy="719895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正方形/長方形 29"/>
          <p:cNvSpPr/>
          <p:nvPr/>
        </p:nvSpPr>
        <p:spPr>
          <a:xfrm>
            <a:off x="3795707" y="1578974"/>
            <a:ext cx="953774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</a:rPr>
              <a:t>危険箇所１</a:t>
            </a:r>
          </a:p>
        </p:txBody>
      </p:sp>
      <p:cxnSp>
        <p:nvCxnSpPr>
          <p:cNvPr id="1285" name="直線矢印コネクタ 40"/>
          <p:cNvCxnSpPr>
            <a:cxnSpLocks/>
            <a:stCxn id="1284" idx="1"/>
            <a:endCxn id="1283" idx="6"/>
          </p:cNvCxnSpPr>
          <p:nvPr/>
        </p:nvCxnSpPr>
        <p:spPr>
          <a:xfrm flipH="1" flipV="1">
            <a:off x="3089723" y="1502824"/>
            <a:ext cx="710457" cy="220513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6" name="正方形/長方形 24"/>
          <p:cNvSpPr/>
          <p:nvPr/>
        </p:nvSpPr>
        <p:spPr>
          <a:xfrm>
            <a:off x="3140287" y="5378200"/>
            <a:ext cx="1071570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rgbClr val="0070C0"/>
                </a:solidFill>
                <a:latin typeface="HG創英角ｺﾞｼｯｸUB" pitchFamily="49" charset="-128"/>
                <a:ea typeface="HG創英角ｺﾞｼｯｸUB" pitchFamily="49" charset="-128"/>
              </a:rPr>
              <a:t>舘岩</a:t>
            </a:r>
            <a:r>
              <a:rPr kumimoji="1" lang="ja-JP" altLang="en-US" sz="1200" dirty="0">
                <a:solidFill>
                  <a:srgbClr val="0070C0"/>
                </a:solidFill>
                <a:latin typeface="HG創英角ｺﾞｼｯｸUB" pitchFamily="49" charset="-128"/>
                <a:ea typeface="HG創英角ｺﾞｼｯｸUB" pitchFamily="49" charset="-128"/>
              </a:rPr>
              <a:t>小学校</a:t>
            </a:r>
          </a:p>
        </p:txBody>
      </p:sp>
      <p:grpSp>
        <p:nvGrpSpPr>
          <p:cNvPr id="1287" name="グループ化 22"/>
          <p:cNvGrpSpPr/>
          <p:nvPr/>
        </p:nvGrpSpPr>
        <p:grpSpPr>
          <a:xfrm>
            <a:off x="4211857" y="4961582"/>
            <a:ext cx="850323" cy="648072"/>
            <a:chOff x="3635896" y="2348880"/>
            <a:chExt cx="1008112" cy="1008112"/>
          </a:xfrm>
        </p:grpSpPr>
        <p:sp>
          <p:nvSpPr>
            <p:cNvPr id="1288" name="正方形/長方形 20"/>
            <p:cNvSpPr/>
            <p:nvPr/>
          </p:nvSpPr>
          <p:spPr>
            <a:xfrm>
              <a:off x="3707904" y="2636912"/>
              <a:ext cx="315578" cy="72008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9" name="正方形/長方形 21"/>
            <p:cNvSpPr/>
            <p:nvPr/>
          </p:nvSpPr>
          <p:spPr>
            <a:xfrm>
              <a:off x="3635896" y="2348880"/>
              <a:ext cx="1008112" cy="28803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290" name="直線コネクタ 26"/>
          <p:cNvCxnSpPr/>
          <p:nvPr/>
        </p:nvCxnSpPr>
        <p:spPr>
          <a:xfrm>
            <a:off x="2729845" y="1197990"/>
            <a:ext cx="1387640" cy="201501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1" name="直線コネクタ 32"/>
          <p:cNvCxnSpPr>
            <a:cxnSpLocks/>
          </p:cNvCxnSpPr>
          <p:nvPr/>
        </p:nvCxnSpPr>
        <p:spPr>
          <a:xfrm flipV="1">
            <a:off x="4143866" y="3213000"/>
            <a:ext cx="1026455" cy="7825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6" name="直線コネクタ 289"/>
          <p:cNvCxnSpPr>
            <a:cxnSpLocks/>
          </p:cNvCxnSpPr>
          <p:nvPr/>
        </p:nvCxnSpPr>
        <p:spPr>
          <a:xfrm>
            <a:off x="5174923" y="3211005"/>
            <a:ext cx="1540217" cy="505995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7" name="直線コネクタ 290"/>
          <p:cNvCxnSpPr>
            <a:cxnSpLocks/>
          </p:cNvCxnSpPr>
          <p:nvPr/>
        </p:nvCxnSpPr>
        <p:spPr>
          <a:xfrm flipV="1">
            <a:off x="5580000" y="3721624"/>
            <a:ext cx="1136598" cy="643376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8" name="直線コネクタ 291"/>
          <p:cNvCxnSpPr>
            <a:cxnSpLocks/>
          </p:cNvCxnSpPr>
          <p:nvPr/>
        </p:nvCxnSpPr>
        <p:spPr>
          <a:xfrm flipV="1">
            <a:off x="5174923" y="4369716"/>
            <a:ext cx="402603" cy="1187079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9" name="直線コネクタ 292"/>
          <p:cNvCxnSpPr>
            <a:cxnSpLocks/>
          </p:cNvCxnSpPr>
          <p:nvPr/>
        </p:nvCxnSpPr>
        <p:spPr>
          <a:xfrm>
            <a:off x="6706778" y="3721624"/>
            <a:ext cx="959886" cy="248374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012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TotalTime>1450</TotalTime>
  <Words>262</Words>
  <Application>JUST Focus</Application>
  <Paragraphs>87</Paragraph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8" baseType="lpstr">
      <vt:lpstr>HG創英角ｺﾞｼｯｸUB</vt:lpstr>
      <vt:lpstr>ＭＳ Ｐゴシック</vt:lpstr>
      <vt:lpstr>Arial</vt:lpstr>
      <vt:lpstr>Calibri</vt:lpstr>
      <vt:lpstr>Office テーマ</vt:lpstr>
      <vt:lpstr>各町立小学校　要対策箇所図</vt:lpstr>
      <vt:lpstr>南会津町立田島小学校　要対策箇所図１</vt:lpstr>
      <vt:lpstr>南会津町立田島小学校　要対策箇所図２</vt:lpstr>
      <vt:lpstr>南会津町立田島小学校　要対策箇所図３</vt:lpstr>
      <vt:lpstr>南会津町立田島第二小学校　要対策箇所図</vt:lpstr>
      <vt:lpstr>南会津町立桧沢小学校　要対策箇所図１</vt:lpstr>
      <vt:lpstr>南会津町立桧沢小学校　要対策箇所図２</vt:lpstr>
      <vt:lpstr>南会津町立荒海小学校　要対策箇所図１</vt:lpstr>
      <vt:lpstr>南会津町立荒海小学校　要対策箇所図２</vt:lpstr>
      <vt:lpstr>南会津町立舘岩小学校　要対策箇所図</vt:lpstr>
      <vt:lpstr>南会津町立伊南小学校　要対策箇所図</vt:lpstr>
      <vt:lpstr>PowerPoint プレゼンテーション</vt:lpstr>
      <vt:lpstr>南会津町立南郷小学校　要対策箇所図２</vt:lpstr>
    </vt:vector>
  </TitlesOfParts>
  <LinksUpToDate>false</LinksUpToDate>
  <SharedDoc>false</SharedDoc>
  <HyperlinksChanged>false</HyperlinksChanged>
  <AppVersion>5.0.4</AppVersion>
  <PresentationFormat>ユーザー設定</PresentationFormat>
  <Slides>12</Slides>
  <Notes>0</Notes>
  <HiddenSlides>0</HiddenSlides>
  <MMClips>0</MMClip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南会津町立田島小学校　要対策個所</dc:title>
  <dc:creator>U0333</dc:creator>
  <cp:lastModifiedBy>星 佳明</cp:lastModifiedBy>
  <cp:lastPrinted>2024-03-11T04:31:29Z</cp:lastPrinted>
  <dcterms:created xsi:type="dcterms:W3CDTF">2014-02-13T06:06:44Z</dcterms:created>
  <dcterms:modified xsi:type="dcterms:W3CDTF">2025-12-03T05:02:00Z</dcterms:modified>
  <cp:revision>82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