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7" r:id="rId2"/>
    <p:sldId id="258" r:id="rId3"/>
    <p:sldId id="271" r:id="rId4"/>
    <p:sldId id="272" r:id="rId5"/>
    <p:sldId id="257" r:id="rId6"/>
    <p:sldId id="260" r:id="rId7"/>
    <p:sldId id="269" r:id="rId8"/>
    <p:sldId id="263" r:id="rId9"/>
    <p:sldId id="264" r:id="rId10"/>
    <p:sldId id="273" r:id="rId11"/>
    <p:sldId id="265" r:id="rId12"/>
    <p:sldId id="274" r:id="rId13"/>
    <p:sldId id="270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1"/>
    <a:srgbClr val="00B050"/>
    <a:srgbClr val="4F81B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0" autoAdjust="0"/>
  </p:normalViewPr>
  <p:slideViewPr>
    <p:cSldViewPr>
      <p:cViewPr varScale="1">
        <p:scale>
          <a:sx n="101" d="100"/>
          <a:sy n="101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4E80-215D-46F2-B66F-C7BC730CAD61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ECB1-A01D-46DC-807F-9ABD1C1520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98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各町立小学校　要対策箇所図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643206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令和</a:t>
            </a:r>
            <a:r>
              <a:rPr lang="ja-JP" altLang="en-US" sz="2400" dirty="0">
                <a:solidFill>
                  <a:schemeClr val="tx1"/>
                </a:solidFill>
              </a:rPr>
              <a:t>６</a:t>
            </a:r>
            <a:r>
              <a:rPr kumimoji="1" lang="ja-JP" altLang="en-US" sz="2400" dirty="0">
                <a:solidFill>
                  <a:schemeClr val="tx1"/>
                </a:solidFill>
              </a:rPr>
              <a:t>年２月２９日現在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南会津町通学路安全推進会議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541420-5A12-4786-B89D-313610E54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25" y="1093455"/>
            <a:ext cx="6089631" cy="3835743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南会津町立舘岩小学校　要対策箇所図</a:t>
            </a:r>
            <a:endParaRPr kumimoji="1" lang="ja-JP" altLang="en-US" sz="3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4" name="正方形/長方形 13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 rot="308876">
            <a:off x="4935923" y="3069144"/>
            <a:ext cx="252000" cy="719895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760263" y="3297522"/>
            <a:ext cx="95377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41" name="直線矢印コネクタ 40"/>
          <p:cNvCxnSpPr>
            <a:cxnSpLocks/>
            <a:stCxn id="30" idx="1"/>
            <a:endCxn id="19" idx="6"/>
          </p:cNvCxnSpPr>
          <p:nvPr/>
        </p:nvCxnSpPr>
        <p:spPr>
          <a:xfrm flipH="1">
            <a:off x="5187415" y="3440398"/>
            <a:ext cx="57284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749926D-EFDB-411E-9CBF-2B19671E8FF9}"/>
              </a:ext>
            </a:extLst>
          </p:cNvPr>
          <p:cNvSpPr/>
          <p:nvPr/>
        </p:nvSpPr>
        <p:spPr>
          <a:xfrm>
            <a:off x="2411760" y="2880695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舘岩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AED3C6C-BE60-40A9-B033-A5BEF891A6BF}"/>
              </a:ext>
            </a:extLst>
          </p:cNvPr>
          <p:cNvGrpSpPr/>
          <p:nvPr/>
        </p:nvGrpSpPr>
        <p:grpSpPr>
          <a:xfrm>
            <a:off x="3635896" y="2348880"/>
            <a:ext cx="1008112" cy="1008112"/>
            <a:chOff x="3635896" y="2348880"/>
            <a:chExt cx="1008112" cy="100811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71BFC47-1DA5-44BA-A1C7-C41BF1387BC0}"/>
                </a:ext>
              </a:extLst>
            </p:cNvPr>
            <p:cNvSpPr/>
            <p:nvPr/>
          </p:nvSpPr>
          <p:spPr>
            <a:xfrm>
              <a:off x="3707904" y="2636912"/>
              <a:ext cx="315578" cy="7200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E1D8B6C-2AF8-4955-AF0B-4BB7279E17AA}"/>
                </a:ext>
              </a:extLst>
            </p:cNvPr>
            <p:cNvSpPr/>
            <p:nvPr/>
          </p:nvSpPr>
          <p:spPr>
            <a:xfrm>
              <a:off x="3635896" y="2348880"/>
              <a:ext cx="100811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60F4B19-D427-4706-8A24-48ED6C852E9A}"/>
              </a:ext>
            </a:extLst>
          </p:cNvPr>
          <p:cNvCxnSpPr/>
          <p:nvPr/>
        </p:nvCxnSpPr>
        <p:spPr>
          <a:xfrm>
            <a:off x="3463569" y="1129602"/>
            <a:ext cx="144016" cy="11465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EA35D41-B318-425E-982E-30FAD397FDCD}"/>
              </a:ext>
            </a:extLst>
          </p:cNvPr>
          <p:cNvCxnSpPr>
            <a:cxnSpLocks/>
          </p:cNvCxnSpPr>
          <p:nvPr/>
        </p:nvCxnSpPr>
        <p:spPr>
          <a:xfrm>
            <a:off x="3604726" y="2210420"/>
            <a:ext cx="102551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1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南会津町立伊南小学校　要対策箇所図</a:t>
            </a:r>
            <a:endParaRPr kumimoji="1" lang="ja-JP" alt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フリーフォーム 12"/>
          <p:cNvSpPr/>
          <p:nvPr/>
        </p:nvSpPr>
        <p:spPr>
          <a:xfrm>
            <a:off x="3108960" y="1097280"/>
            <a:ext cx="1920240" cy="4328160"/>
          </a:xfrm>
          <a:custGeom>
            <a:avLst/>
            <a:gdLst>
              <a:gd name="connsiteX0" fmla="*/ 0 w 1920240"/>
              <a:gd name="connsiteY0" fmla="*/ 0 h 4328160"/>
              <a:gd name="connsiteX1" fmla="*/ 510540 w 1920240"/>
              <a:gd name="connsiteY1" fmla="*/ 373380 h 4328160"/>
              <a:gd name="connsiteX2" fmla="*/ 609600 w 1920240"/>
              <a:gd name="connsiteY2" fmla="*/ 472440 h 4328160"/>
              <a:gd name="connsiteX3" fmla="*/ 1165860 w 1920240"/>
              <a:gd name="connsiteY3" fmla="*/ 1333500 h 4328160"/>
              <a:gd name="connsiteX4" fmla="*/ 1424940 w 1920240"/>
              <a:gd name="connsiteY4" fmla="*/ 1752600 h 4328160"/>
              <a:gd name="connsiteX5" fmla="*/ 1821180 w 1920240"/>
              <a:gd name="connsiteY5" fmla="*/ 2506980 h 4328160"/>
              <a:gd name="connsiteX6" fmla="*/ 1920240 w 1920240"/>
              <a:gd name="connsiteY6" fmla="*/ 2598420 h 4328160"/>
              <a:gd name="connsiteX7" fmla="*/ 1516380 w 1920240"/>
              <a:gd name="connsiteY7" fmla="*/ 3276600 h 4328160"/>
              <a:gd name="connsiteX8" fmla="*/ 1043940 w 1920240"/>
              <a:gd name="connsiteY8" fmla="*/ 4000500 h 4328160"/>
              <a:gd name="connsiteX9" fmla="*/ 838200 w 1920240"/>
              <a:gd name="connsiteY9" fmla="*/ 4328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240" h="4328160">
                <a:moveTo>
                  <a:pt x="0" y="0"/>
                </a:moveTo>
                <a:lnTo>
                  <a:pt x="510540" y="373380"/>
                </a:lnTo>
                <a:lnTo>
                  <a:pt x="609600" y="472440"/>
                </a:lnTo>
                <a:lnTo>
                  <a:pt x="1165860" y="1333500"/>
                </a:lnTo>
                <a:lnTo>
                  <a:pt x="1424940" y="1752600"/>
                </a:lnTo>
                <a:lnTo>
                  <a:pt x="1821180" y="2506980"/>
                </a:lnTo>
                <a:lnTo>
                  <a:pt x="1920240" y="2598420"/>
                </a:lnTo>
                <a:lnTo>
                  <a:pt x="1516380" y="3276600"/>
                </a:lnTo>
                <a:lnTo>
                  <a:pt x="1043940" y="4000500"/>
                </a:lnTo>
                <a:lnTo>
                  <a:pt x="838200" y="432816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3703320" y="1554480"/>
            <a:ext cx="1889760" cy="2141220"/>
          </a:xfrm>
          <a:custGeom>
            <a:avLst/>
            <a:gdLst>
              <a:gd name="connsiteX0" fmla="*/ 0 w 1889760"/>
              <a:gd name="connsiteY0" fmla="*/ 0 h 2141220"/>
              <a:gd name="connsiteX1" fmla="*/ 815340 w 1889760"/>
              <a:gd name="connsiteY1" fmla="*/ 220980 h 2141220"/>
              <a:gd name="connsiteX2" fmla="*/ 1706880 w 1889760"/>
              <a:gd name="connsiteY2" fmla="*/ 403860 h 2141220"/>
              <a:gd name="connsiteX3" fmla="*/ 1889760 w 1889760"/>
              <a:gd name="connsiteY3" fmla="*/ 525780 h 2141220"/>
              <a:gd name="connsiteX4" fmla="*/ 1790700 w 1889760"/>
              <a:gd name="connsiteY4" fmla="*/ 678180 h 2141220"/>
              <a:gd name="connsiteX5" fmla="*/ 1737360 w 1889760"/>
              <a:gd name="connsiteY5" fmla="*/ 868680 h 2141220"/>
              <a:gd name="connsiteX6" fmla="*/ 1676400 w 1889760"/>
              <a:gd name="connsiteY6" fmla="*/ 1112520 h 2141220"/>
              <a:gd name="connsiteX7" fmla="*/ 1706880 w 1889760"/>
              <a:gd name="connsiteY7" fmla="*/ 1356360 h 2141220"/>
              <a:gd name="connsiteX8" fmla="*/ 1676400 w 1889760"/>
              <a:gd name="connsiteY8" fmla="*/ 1463040 h 2141220"/>
              <a:gd name="connsiteX9" fmla="*/ 1303020 w 1889760"/>
              <a:gd name="connsiteY9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760" h="2141220">
                <a:moveTo>
                  <a:pt x="0" y="0"/>
                </a:moveTo>
                <a:lnTo>
                  <a:pt x="815340" y="220980"/>
                </a:lnTo>
                <a:lnTo>
                  <a:pt x="1706880" y="403860"/>
                </a:lnTo>
                <a:lnTo>
                  <a:pt x="1889760" y="525780"/>
                </a:lnTo>
                <a:lnTo>
                  <a:pt x="1790700" y="678180"/>
                </a:lnTo>
                <a:lnTo>
                  <a:pt x="1737360" y="868680"/>
                </a:lnTo>
                <a:lnTo>
                  <a:pt x="1676400" y="1112520"/>
                </a:lnTo>
                <a:lnTo>
                  <a:pt x="1706880" y="1356360"/>
                </a:lnTo>
                <a:lnTo>
                  <a:pt x="1676400" y="1463040"/>
                </a:lnTo>
                <a:lnTo>
                  <a:pt x="1303020" y="214122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3832860" y="4351020"/>
            <a:ext cx="1196340" cy="1668780"/>
          </a:xfrm>
          <a:custGeom>
            <a:avLst/>
            <a:gdLst>
              <a:gd name="connsiteX0" fmla="*/ 861060 w 1196340"/>
              <a:gd name="connsiteY0" fmla="*/ 0 h 1668780"/>
              <a:gd name="connsiteX1" fmla="*/ 1196340 w 1196340"/>
              <a:gd name="connsiteY1" fmla="*/ 121920 h 1668780"/>
              <a:gd name="connsiteX2" fmla="*/ 1143000 w 1196340"/>
              <a:gd name="connsiteY2" fmla="*/ 381000 h 1668780"/>
              <a:gd name="connsiteX3" fmla="*/ 1165860 w 1196340"/>
              <a:gd name="connsiteY3" fmla="*/ 609600 h 1668780"/>
              <a:gd name="connsiteX4" fmla="*/ 1051560 w 1196340"/>
              <a:gd name="connsiteY4" fmla="*/ 1188720 h 1668780"/>
              <a:gd name="connsiteX5" fmla="*/ 845820 w 1196340"/>
              <a:gd name="connsiteY5" fmla="*/ 1295400 h 1668780"/>
              <a:gd name="connsiteX6" fmla="*/ 533400 w 1196340"/>
              <a:gd name="connsiteY6" fmla="*/ 1661160 h 1668780"/>
              <a:gd name="connsiteX7" fmla="*/ 487680 w 1196340"/>
              <a:gd name="connsiteY7" fmla="*/ 1668780 h 1668780"/>
              <a:gd name="connsiteX8" fmla="*/ 449580 w 1196340"/>
              <a:gd name="connsiteY8" fmla="*/ 1653540 h 1668780"/>
              <a:gd name="connsiteX9" fmla="*/ 0 w 1196340"/>
              <a:gd name="connsiteY9" fmla="*/ 1341120 h 1668780"/>
              <a:gd name="connsiteX10" fmla="*/ 861060 w 1196340"/>
              <a:gd name="connsiteY10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40" h="1668780">
                <a:moveTo>
                  <a:pt x="861060" y="0"/>
                </a:moveTo>
                <a:lnTo>
                  <a:pt x="1196340" y="121920"/>
                </a:lnTo>
                <a:lnTo>
                  <a:pt x="1143000" y="381000"/>
                </a:lnTo>
                <a:lnTo>
                  <a:pt x="1165860" y="609600"/>
                </a:lnTo>
                <a:lnTo>
                  <a:pt x="1051560" y="1188720"/>
                </a:lnTo>
                <a:lnTo>
                  <a:pt x="845820" y="1295400"/>
                </a:lnTo>
                <a:lnTo>
                  <a:pt x="533400" y="1661160"/>
                </a:lnTo>
                <a:lnTo>
                  <a:pt x="487680" y="1668780"/>
                </a:lnTo>
                <a:lnTo>
                  <a:pt x="449580" y="1653540"/>
                </a:lnTo>
                <a:lnTo>
                  <a:pt x="0" y="1341120"/>
                </a:lnTo>
                <a:lnTo>
                  <a:pt x="86106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286248" y="5143512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伊南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5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3571868" y="142873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857752" y="171448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331640" y="278605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715140" y="2857496"/>
            <a:ext cx="109722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cxnSpLocks/>
            <a:stCxn id="22" idx="3"/>
            <a:endCxn id="19" idx="3"/>
          </p:cNvCxnSpPr>
          <p:nvPr/>
        </p:nvCxnSpPr>
        <p:spPr>
          <a:xfrm flipV="1">
            <a:off x="2285984" y="1643831"/>
            <a:ext cx="1322789" cy="135654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cxnSpLocks/>
            <a:stCxn id="23" idx="1"/>
            <a:endCxn id="20" idx="5"/>
          </p:cNvCxnSpPr>
          <p:nvPr/>
        </p:nvCxnSpPr>
        <p:spPr>
          <a:xfrm flipH="1" flipV="1">
            <a:off x="5072847" y="1929583"/>
            <a:ext cx="1642293" cy="114222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0">
            <a:extLst>
              <a:ext uri="{FF2B5EF4-FFF2-40B4-BE49-F238E27FC236}">
                <a16:creationId xmlns:a16="http://schemas.microsoft.com/office/drawing/2014/main" id="{21FEDC69-2422-442C-A01A-7DF61DE6C93D}"/>
              </a:ext>
            </a:extLst>
          </p:cNvPr>
          <p:cNvSpPr/>
          <p:nvPr/>
        </p:nvSpPr>
        <p:spPr>
          <a:xfrm rot="18143221">
            <a:off x="3391823" y="4761202"/>
            <a:ext cx="252000" cy="931768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E5C27A-78F1-40B8-BC83-F098BD6E5D05}"/>
              </a:ext>
            </a:extLst>
          </p:cNvPr>
          <p:cNvSpPr/>
          <p:nvPr/>
        </p:nvSpPr>
        <p:spPr>
          <a:xfrm>
            <a:off x="1101063" y="492919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05B8537-8BA4-4A65-A0D6-09FF8B59FFCC}"/>
              </a:ext>
            </a:extLst>
          </p:cNvPr>
          <p:cNvCxnSpPr/>
          <p:nvPr/>
        </p:nvCxnSpPr>
        <p:spPr>
          <a:xfrm flipV="1">
            <a:off x="2055407" y="4977542"/>
            <a:ext cx="1069001" cy="15999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6007BC-F6E9-421E-B408-E9B7F17D4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-2908" r="910" b="8668"/>
          <a:stretch/>
        </p:blipFill>
        <p:spPr>
          <a:xfrm>
            <a:off x="807438" y="825810"/>
            <a:ext cx="7652994" cy="5051462"/>
          </a:xfrm>
          <a:prstGeom prst="rect">
            <a:avLst/>
          </a:prstGeom>
        </p:spPr>
      </p:pic>
      <p:sp>
        <p:nvSpPr>
          <p:cNvPr id="5" name="フリーフォーム 17">
            <a:extLst>
              <a:ext uri="{FF2B5EF4-FFF2-40B4-BE49-F238E27FC236}">
                <a16:creationId xmlns:a16="http://schemas.microsoft.com/office/drawing/2014/main" id="{B057CCA4-05F5-423C-A8BC-2E0129A528B1}"/>
              </a:ext>
            </a:extLst>
          </p:cNvPr>
          <p:cNvSpPr/>
          <p:nvPr/>
        </p:nvSpPr>
        <p:spPr>
          <a:xfrm>
            <a:off x="4211960" y="2348880"/>
            <a:ext cx="1584176" cy="3730377"/>
          </a:xfrm>
          <a:custGeom>
            <a:avLst/>
            <a:gdLst>
              <a:gd name="connsiteX0" fmla="*/ 19050 w 2009775"/>
              <a:gd name="connsiteY0" fmla="*/ 3905250 h 4162425"/>
              <a:gd name="connsiteX1" fmla="*/ 247650 w 2009775"/>
              <a:gd name="connsiteY1" fmla="*/ 3105150 h 4162425"/>
              <a:gd name="connsiteX2" fmla="*/ 247650 w 2009775"/>
              <a:gd name="connsiteY2" fmla="*/ 29622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428625 w 2009775"/>
              <a:gd name="connsiteY21" fmla="*/ 2847975 h 4162425"/>
              <a:gd name="connsiteX22" fmla="*/ 466725 w 2009775"/>
              <a:gd name="connsiteY22" fmla="*/ 295275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247650 w 2009775"/>
              <a:gd name="connsiteY2" fmla="*/ 29622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428625 w 2009775"/>
              <a:gd name="connsiteY21" fmla="*/ 2847975 h 4162425"/>
              <a:gd name="connsiteX22" fmla="*/ 466725 w 2009775"/>
              <a:gd name="connsiteY22" fmla="*/ 295275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428625 w 2009775"/>
              <a:gd name="connsiteY21" fmla="*/ 2847975 h 4162425"/>
              <a:gd name="connsiteX22" fmla="*/ 466725 w 2009775"/>
              <a:gd name="connsiteY22" fmla="*/ 295275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466725 w 2009775"/>
              <a:gd name="connsiteY22" fmla="*/ 295275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476250 w 2009775"/>
              <a:gd name="connsiteY23" fmla="*/ 306705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447675 w 2009775"/>
              <a:gd name="connsiteY24" fmla="*/ 326707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457200 w 2009775"/>
              <a:gd name="connsiteY17" fmla="*/ 20478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219075 w 2009775"/>
              <a:gd name="connsiteY5" fmla="*/ 19335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314325 w 2009775"/>
              <a:gd name="connsiteY5" fmla="*/ 19462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714375 w 2009775"/>
              <a:gd name="connsiteY16" fmla="*/ 152400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314325 w 2009775"/>
              <a:gd name="connsiteY5" fmla="*/ 1946275 h 4162425"/>
              <a:gd name="connsiteX6" fmla="*/ 390525 w 2009775"/>
              <a:gd name="connsiteY6" fmla="*/ 1581150 h 4162425"/>
              <a:gd name="connsiteX7" fmla="*/ 571500 w 2009775"/>
              <a:gd name="connsiteY7" fmla="*/ 13049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314325 w 2009775"/>
              <a:gd name="connsiteY5" fmla="*/ 1946275 h 4162425"/>
              <a:gd name="connsiteX6" fmla="*/ 390525 w 2009775"/>
              <a:gd name="connsiteY6" fmla="*/ 15811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171450 w 2009775"/>
              <a:gd name="connsiteY4" fmla="*/ 2162175 h 4162425"/>
              <a:gd name="connsiteX5" fmla="*/ 314325 w 2009775"/>
              <a:gd name="connsiteY5" fmla="*/ 1946275 h 4162425"/>
              <a:gd name="connsiteX6" fmla="*/ 466725 w 2009775"/>
              <a:gd name="connsiteY6" fmla="*/ 16827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247650 w 2009775"/>
              <a:gd name="connsiteY4" fmla="*/ 2187575 h 4162425"/>
              <a:gd name="connsiteX5" fmla="*/ 314325 w 2009775"/>
              <a:gd name="connsiteY5" fmla="*/ 1946275 h 4162425"/>
              <a:gd name="connsiteX6" fmla="*/ 466725 w 2009775"/>
              <a:gd name="connsiteY6" fmla="*/ 16827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28625 w 2009775"/>
              <a:gd name="connsiteY18" fmla="*/ 21717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247650 w 2009775"/>
              <a:gd name="connsiteY4" fmla="*/ 2187575 h 4162425"/>
              <a:gd name="connsiteX5" fmla="*/ 314325 w 2009775"/>
              <a:gd name="connsiteY5" fmla="*/ 1946275 h 4162425"/>
              <a:gd name="connsiteX6" fmla="*/ 466725 w 2009775"/>
              <a:gd name="connsiteY6" fmla="*/ 16827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92125 w 2009775"/>
              <a:gd name="connsiteY18" fmla="*/ 2209800 h 4162425"/>
              <a:gd name="connsiteX19" fmla="*/ 400050 w 2009775"/>
              <a:gd name="connsiteY19" fmla="*/ 236220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247650 w 2009775"/>
              <a:gd name="connsiteY4" fmla="*/ 2187575 h 4162425"/>
              <a:gd name="connsiteX5" fmla="*/ 314325 w 2009775"/>
              <a:gd name="connsiteY5" fmla="*/ 1946275 h 4162425"/>
              <a:gd name="connsiteX6" fmla="*/ 466725 w 2009775"/>
              <a:gd name="connsiteY6" fmla="*/ 16827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495425 w 2009775"/>
              <a:gd name="connsiteY15" fmla="*/ 52387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92125 w 2009775"/>
              <a:gd name="connsiteY18" fmla="*/ 2209800 h 4162425"/>
              <a:gd name="connsiteX19" fmla="*/ 463550 w 2009775"/>
              <a:gd name="connsiteY19" fmla="*/ 240665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  <a:gd name="connsiteX0" fmla="*/ 19050 w 2009775"/>
              <a:gd name="connsiteY0" fmla="*/ 3905250 h 4162425"/>
              <a:gd name="connsiteX1" fmla="*/ 57150 w 2009775"/>
              <a:gd name="connsiteY1" fmla="*/ 3054350 h 4162425"/>
              <a:gd name="connsiteX2" fmla="*/ 82550 w 2009775"/>
              <a:gd name="connsiteY2" fmla="*/ 2860675 h 4162425"/>
              <a:gd name="connsiteX3" fmla="*/ 171450 w 2009775"/>
              <a:gd name="connsiteY3" fmla="*/ 2628900 h 4162425"/>
              <a:gd name="connsiteX4" fmla="*/ 247650 w 2009775"/>
              <a:gd name="connsiteY4" fmla="*/ 2187575 h 4162425"/>
              <a:gd name="connsiteX5" fmla="*/ 314325 w 2009775"/>
              <a:gd name="connsiteY5" fmla="*/ 1946275 h 4162425"/>
              <a:gd name="connsiteX6" fmla="*/ 466725 w 2009775"/>
              <a:gd name="connsiteY6" fmla="*/ 1682750 h 4162425"/>
              <a:gd name="connsiteX7" fmla="*/ 762000 w 2009775"/>
              <a:gd name="connsiteY7" fmla="*/ 1355725 h 4162425"/>
              <a:gd name="connsiteX8" fmla="*/ 1314450 w 2009775"/>
              <a:gd name="connsiteY8" fmla="*/ 381000 h 4162425"/>
              <a:gd name="connsiteX9" fmla="*/ 1838325 w 2009775"/>
              <a:gd name="connsiteY9" fmla="*/ 28575 h 4162425"/>
              <a:gd name="connsiteX10" fmla="*/ 1933575 w 2009775"/>
              <a:gd name="connsiteY10" fmla="*/ 0 h 4162425"/>
              <a:gd name="connsiteX11" fmla="*/ 1990725 w 2009775"/>
              <a:gd name="connsiteY11" fmla="*/ 19050 h 4162425"/>
              <a:gd name="connsiteX12" fmla="*/ 2009775 w 2009775"/>
              <a:gd name="connsiteY12" fmla="*/ 66675 h 4162425"/>
              <a:gd name="connsiteX13" fmla="*/ 2000250 w 2009775"/>
              <a:gd name="connsiteY13" fmla="*/ 171450 h 4162425"/>
              <a:gd name="connsiteX14" fmla="*/ 1952625 w 2009775"/>
              <a:gd name="connsiteY14" fmla="*/ 238125 h 4162425"/>
              <a:gd name="connsiteX15" fmla="*/ 1533525 w 2009775"/>
              <a:gd name="connsiteY15" fmla="*/ 581025 h 4162425"/>
              <a:gd name="connsiteX16" fmla="*/ 809625 w 2009775"/>
              <a:gd name="connsiteY16" fmla="*/ 1543050 h 4162425"/>
              <a:gd name="connsiteX17" fmla="*/ 552450 w 2009775"/>
              <a:gd name="connsiteY17" fmla="*/ 2060575 h 4162425"/>
              <a:gd name="connsiteX18" fmla="*/ 492125 w 2009775"/>
              <a:gd name="connsiteY18" fmla="*/ 2209800 h 4162425"/>
              <a:gd name="connsiteX19" fmla="*/ 463550 w 2009775"/>
              <a:gd name="connsiteY19" fmla="*/ 2406650 h 4162425"/>
              <a:gd name="connsiteX20" fmla="*/ 400050 w 2009775"/>
              <a:gd name="connsiteY20" fmla="*/ 2638425 h 4162425"/>
              <a:gd name="connsiteX21" fmla="*/ 339725 w 2009775"/>
              <a:gd name="connsiteY21" fmla="*/ 2835275 h 4162425"/>
              <a:gd name="connsiteX22" fmla="*/ 295275 w 2009775"/>
              <a:gd name="connsiteY22" fmla="*/ 2997200 h 4162425"/>
              <a:gd name="connsiteX23" fmla="*/ 247650 w 2009775"/>
              <a:gd name="connsiteY23" fmla="*/ 3136900 h 4162425"/>
              <a:gd name="connsiteX24" fmla="*/ 219075 w 2009775"/>
              <a:gd name="connsiteY24" fmla="*/ 3336925 h 4162425"/>
              <a:gd name="connsiteX25" fmla="*/ 200025 w 2009775"/>
              <a:gd name="connsiteY25" fmla="*/ 4057650 h 4162425"/>
              <a:gd name="connsiteX26" fmla="*/ 123825 w 2009775"/>
              <a:gd name="connsiteY26" fmla="*/ 4162425 h 4162425"/>
              <a:gd name="connsiteX27" fmla="*/ 38100 w 2009775"/>
              <a:gd name="connsiteY27" fmla="*/ 4162425 h 4162425"/>
              <a:gd name="connsiteX28" fmla="*/ 0 w 2009775"/>
              <a:gd name="connsiteY28" fmla="*/ 4086225 h 4162425"/>
              <a:gd name="connsiteX29" fmla="*/ 0 w 2009775"/>
              <a:gd name="connsiteY29" fmla="*/ 4086225 h 4162425"/>
              <a:gd name="connsiteX30" fmla="*/ 19050 w 2009775"/>
              <a:gd name="connsiteY30" fmla="*/ 390525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9775" h="4162425">
                <a:moveTo>
                  <a:pt x="19050" y="3905250"/>
                </a:moveTo>
                <a:lnTo>
                  <a:pt x="57150" y="3054350"/>
                </a:lnTo>
                <a:lnTo>
                  <a:pt x="82550" y="2860675"/>
                </a:lnTo>
                <a:lnTo>
                  <a:pt x="171450" y="2628900"/>
                </a:lnTo>
                <a:lnTo>
                  <a:pt x="247650" y="2187575"/>
                </a:lnTo>
                <a:lnTo>
                  <a:pt x="314325" y="1946275"/>
                </a:lnTo>
                <a:lnTo>
                  <a:pt x="466725" y="1682750"/>
                </a:lnTo>
                <a:lnTo>
                  <a:pt x="762000" y="1355725"/>
                </a:lnTo>
                <a:lnTo>
                  <a:pt x="1314450" y="381000"/>
                </a:lnTo>
                <a:lnTo>
                  <a:pt x="1838325" y="28575"/>
                </a:lnTo>
                <a:lnTo>
                  <a:pt x="1933575" y="0"/>
                </a:lnTo>
                <a:lnTo>
                  <a:pt x="1990725" y="19050"/>
                </a:lnTo>
                <a:lnTo>
                  <a:pt x="2009775" y="66675"/>
                </a:lnTo>
                <a:lnTo>
                  <a:pt x="2000250" y="171450"/>
                </a:lnTo>
                <a:lnTo>
                  <a:pt x="1952625" y="238125"/>
                </a:lnTo>
                <a:lnTo>
                  <a:pt x="1533525" y="581025"/>
                </a:lnTo>
                <a:lnTo>
                  <a:pt x="809625" y="1543050"/>
                </a:lnTo>
                <a:lnTo>
                  <a:pt x="552450" y="2060575"/>
                </a:lnTo>
                <a:lnTo>
                  <a:pt x="492125" y="2209800"/>
                </a:lnTo>
                <a:lnTo>
                  <a:pt x="463550" y="2406650"/>
                </a:lnTo>
                <a:lnTo>
                  <a:pt x="400050" y="2638425"/>
                </a:lnTo>
                <a:lnTo>
                  <a:pt x="339725" y="2835275"/>
                </a:lnTo>
                <a:lnTo>
                  <a:pt x="295275" y="2997200"/>
                </a:lnTo>
                <a:lnTo>
                  <a:pt x="247650" y="3136900"/>
                </a:lnTo>
                <a:lnTo>
                  <a:pt x="219075" y="3336925"/>
                </a:lnTo>
                <a:lnTo>
                  <a:pt x="200025" y="4057650"/>
                </a:lnTo>
                <a:lnTo>
                  <a:pt x="123825" y="4162425"/>
                </a:lnTo>
                <a:lnTo>
                  <a:pt x="38100" y="4162425"/>
                </a:lnTo>
                <a:lnTo>
                  <a:pt x="0" y="4086225"/>
                </a:lnTo>
                <a:lnTo>
                  <a:pt x="0" y="4086225"/>
                </a:lnTo>
                <a:lnTo>
                  <a:pt x="19050" y="390525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円/楕円 21">
            <a:extLst>
              <a:ext uri="{FF2B5EF4-FFF2-40B4-BE49-F238E27FC236}">
                <a16:creationId xmlns:a16="http://schemas.microsoft.com/office/drawing/2014/main" id="{5A32CB5F-9834-481E-AD47-2EA75F4BAF17}"/>
              </a:ext>
            </a:extLst>
          </p:cNvPr>
          <p:cNvSpPr/>
          <p:nvPr/>
        </p:nvSpPr>
        <p:spPr>
          <a:xfrm>
            <a:off x="5076056" y="173678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21">
            <a:extLst>
              <a:ext uri="{FF2B5EF4-FFF2-40B4-BE49-F238E27FC236}">
                <a16:creationId xmlns:a16="http://schemas.microsoft.com/office/drawing/2014/main" id="{1D7D8B15-F938-4FCA-9BE6-2D5A24883CBA}"/>
              </a:ext>
            </a:extLst>
          </p:cNvPr>
          <p:cNvSpPr/>
          <p:nvPr/>
        </p:nvSpPr>
        <p:spPr>
          <a:xfrm>
            <a:off x="7092280" y="112474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8092AE-05B6-4CCD-B393-94D9CFABE694}"/>
              </a:ext>
            </a:extLst>
          </p:cNvPr>
          <p:cNvSpPr txBox="1"/>
          <p:nvPr/>
        </p:nvSpPr>
        <p:spPr>
          <a:xfrm>
            <a:off x="755576" y="21157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南会津町立南郷小学校　要対策箇所図１</a:t>
            </a:r>
            <a:endParaRPr kumimoji="1" lang="ja-JP" altLang="en-US" sz="3200" dirty="0"/>
          </a:p>
        </p:txBody>
      </p:sp>
      <p:sp>
        <p:nvSpPr>
          <p:cNvPr id="9" name="円/楕円 21">
            <a:extLst>
              <a:ext uri="{FF2B5EF4-FFF2-40B4-BE49-F238E27FC236}">
                <a16:creationId xmlns:a16="http://schemas.microsoft.com/office/drawing/2014/main" id="{D956D95D-9A52-45BE-88DA-C3974A029C5B}"/>
              </a:ext>
            </a:extLst>
          </p:cNvPr>
          <p:cNvSpPr/>
          <p:nvPr/>
        </p:nvSpPr>
        <p:spPr>
          <a:xfrm>
            <a:off x="3347864" y="465313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リーフォーム 10">
            <a:extLst>
              <a:ext uri="{FF2B5EF4-FFF2-40B4-BE49-F238E27FC236}">
                <a16:creationId xmlns:a16="http://schemas.microsoft.com/office/drawing/2014/main" id="{69AA5B7F-AB2F-402E-A381-D62E0776F595}"/>
              </a:ext>
            </a:extLst>
          </p:cNvPr>
          <p:cNvSpPr/>
          <p:nvPr/>
        </p:nvSpPr>
        <p:spPr>
          <a:xfrm>
            <a:off x="4288161" y="1167038"/>
            <a:ext cx="3115795" cy="4902694"/>
          </a:xfrm>
          <a:custGeom>
            <a:avLst/>
            <a:gdLst>
              <a:gd name="connsiteX0" fmla="*/ 0 w 3520440"/>
              <a:gd name="connsiteY0" fmla="*/ 5021580 h 5021580"/>
              <a:gd name="connsiteX1" fmla="*/ 0 w 3520440"/>
              <a:gd name="connsiteY1" fmla="*/ 5021580 h 5021580"/>
              <a:gd name="connsiteX2" fmla="*/ 0 w 3520440"/>
              <a:gd name="connsiteY2" fmla="*/ 4930140 h 5021580"/>
              <a:gd name="connsiteX3" fmla="*/ 266700 w 3520440"/>
              <a:gd name="connsiteY3" fmla="*/ 4091940 h 5021580"/>
              <a:gd name="connsiteX4" fmla="*/ 190500 w 3520440"/>
              <a:gd name="connsiteY4" fmla="*/ 3779520 h 5021580"/>
              <a:gd name="connsiteX5" fmla="*/ 198120 w 3520440"/>
              <a:gd name="connsiteY5" fmla="*/ 3200400 h 5021580"/>
              <a:gd name="connsiteX6" fmla="*/ 434340 w 3520440"/>
              <a:gd name="connsiteY6" fmla="*/ 2590800 h 5021580"/>
              <a:gd name="connsiteX7" fmla="*/ 1264920 w 3520440"/>
              <a:gd name="connsiteY7" fmla="*/ 1501140 h 5021580"/>
              <a:gd name="connsiteX8" fmla="*/ 3520440 w 3520440"/>
              <a:gd name="connsiteY8" fmla="*/ 0 h 50215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198120 w 3368040"/>
              <a:gd name="connsiteY5" fmla="*/ 3276600 h 5097780"/>
              <a:gd name="connsiteX6" fmla="*/ 434340 w 3368040"/>
              <a:gd name="connsiteY6" fmla="*/ 2667000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198120 w 3368040"/>
              <a:gd name="connsiteY5" fmla="*/ 3276600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238125 w 3368040"/>
              <a:gd name="connsiteY2" fmla="*/ 487299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238125 w 3368040"/>
              <a:gd name="connsiteY2" fmla="*/ 487299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47168 w 3368040"/>
              <a:gd name="connsiteY1" fmla="*/ 4863106 h 5097780"/>
              <a:gd name="connsiteX2" fmla="*/ 266700 w 3368040"/>
              <a:gd name="connsiteY2" fmla="*/ 4168140 h 5097780"/>
              <a:gd name="connsiteX3" fmla="*/ 295275 w 3368040"/>
              <a:gd name="connsiteY3" fmla="*/ 3884295 h 5097780"/>
              <a:gd name="connsiteX4" fmla="*/ 464820 w 3368040"/>
              <a:gd name="connsiteY4" fmla="*/ 3457575 h 5097780"/>
              <a:gd name="connsiteX5" fmla="*/ 653415 w 3368040"/>
              <a:gd name="connsiteY5" fmla="*/ 2771775 h 5097780"/>
              <a:gd name="connsiteX6" fmla="*/ 1264920 w 3368040"/>
              <a:gd name="connsiteY6" fmla="*/ 1577340 h 5097780"/>
              <a:gd name="connsiteX7" fmla="*/ 3368040 w 3368040"/>
              <a:gd name="connsiteY7" fmla="*/ 0 h 5097780"/>
              <a:gd name="connsiteX0" fmla="*/ 33235 w 3320872"/>
              <a:gd name="connsiteY0" fmla="*/ 5087895 h 5087895"/>
              <a:gd name="connsiteX1" fmla="*/ 0 w 3320872"/>
              <a:gd name="connsiteY1" fmla="*/ 4863106 h 5087895"/>
              <a:gd name="connsiteX2" fmla="*/ 219532 w 3320872"/>
              <a:gd name="connsiteY2" fmla="*/ 4168140 h 5087895"/>
              <a:gd name="connsiteX3" fmla="*/ 248107 w 3320872"/>
              <a:gd name="connsiteY3" fmla="*/ 3884295 h 5087895"/>
              <a:gd name="connsiteX4" fmla="*/ 417652 w 3320872"/>
              <a:gd name="connsiteY4" fmla="*/ 3457575 h 5087895"/>
              <a:gd name="connsiteX5" fmla="*/ 606247 w 3320872"/>
              <a:gd name="connsiteY5" fmla="*/ 2771775 h 5087895"/>
              <a:gd name="connsiteX6" fmla="*/ 1217752 w 3320872"/>
              <a:gd name="connsiteY6" fmla="*/ 1577340 h 5087895"/>
              <a:gd name="connsiteX7" fmla="*/ 3320872 w 3320872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186297 w 3287637"/>
              <a:gd name="connsiteY2" fmla="*/ 4168140 h 5087895"/>
              <a:gd name="connsiteX3" fmla="*/ 214872 w 3287637"/>
              <a:gd name="connsiteY3" fmla="*/ 3884295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214872 w 3287637"/>
              <a:gd name="connsiteY3" fmla="*/ 3884295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133159 w 3287637"/>
              <a:gd name="connsiteY4" fmla="*/ 3388381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133159 w 3287637"/>
              <a:gd name="connsiteY4" fmla="*/ 3388381 h 5087895"/>
              <a:gd name="connsiteX5" fmla="*/ 492609 w 3287637"/>
              <a:gd name="connsiteY5" fmla="*/ 2761891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7637" h="5087895">
                <a:moveTo>
                  <a:pt x="0" y="5087895"/>
                </a:moveTo>
                <a:lnTo>
                  <a:pt x="27067" y="4863107"/>
                </a:lnTo>
                <a:lnTo>
                  <a:pt x="35542" y="4178025"/>
                </a:lnTo>
                <a:cubicBezTo>
                  <a:pt x="35017" y="4080115"/>
                  <a:pt x="34491" y="3982206"/>
                  <a:pt x="33966" y="3884296"/>
                </a:cubicBezTo>
                <a:lnTo>
                  <a:pt x="133159" y="3388381"/>
                </a:lnTo>
                <a:lnTo>
                  <a:pt x="492609" y="2761891"/>
                </a:lnTo>
                <a:lnTo>
                  <a:pt x="1184517" y="1577340"/>
                </a:lnTo>
                <a:cubicBezTo>
                  <a:pt x="1936357" y="1076960"/>
                  <a:pt x="2535797" y="500380"/>
                  <a:pt x="3287637" y="0"/>
                </a:cubicBez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1">
            <a:extLst>
              <a:ext uri="{FF2B5EF4-FFF2-40B4-BE49-F238E27FC236}">
                <a16:creationId xmlns:a16="http://schemas.microsoft.com/office/drawing/2014/main" id="{D002E71A-5D3F-477E-86EF-22E8F0EEBC2F}"/>
              </a:ext>
            </a:extLst>
          </p:cNvPr>
          <p:cNvSpPr/>
          <p:nvPr/>
        </p:nvSpPr>
        <p:spPr>
          <a:xfrm>
            <a:off x="2842625" y="4759991"/>
            <a:ext cx="1526079" cy="1170773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442412 w 1783080"/>
              <a:gd name="connsiteY2" fmla="*/ 60410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442412 w 1783080"/>
              <a:gd name="connsiteY2" fmla="*/ 604100 h 1775460"/>
              <a:gd name="connsiteX3" fmla="*/ 501900 w 1783080"/>
              <a:gd name="connsiteY3" fmla="*/ 436035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81837 w 1864917"/>
              <a:gd name="connsiteY0" fmla="*/ 1775460 h 1775460"/>
              <a:gd name="connsiteX1" fmla="*/ 0 w 1864917"/>
              <a:gd name="connsiteY1" fmla="*/ 1670683 h 1775460"/>
              <a:gd name="connsiteX2" fmla="*/ 524249 w 1864917"/>
              <a:gd name="connsiteY2" fmla="*/ 604100 h 1775460"/>
              <a:gd name="connsiteX3" fmla="*/ 583737 w 1864917"/>
              <a:gd name="connsiteY3" fmla="*/ 436035 h 1775460"/>
              <a:gd name="connsiteX4" fmla="*/ 691437 w 1864917"/>
              <a:gd name="connsiteY4" fmla="*/ 0 h 1775460"/>
              <a:gd name="connsiteX5" fmla="*/ 790497 w 1864917"/>
              <a:gd name="connsiteY5" fmla="*/ 30480 h 1775460"/>
              <a:gd name="connsiteX6" fmla="*/ 1072437 w 1864917"/>
              <a:gd name="connsiteY6" fmla="*/ 182880 h 1775460"/>
              <a:gd name="connsiteX7" fmla="*/ 1864917 w 1864917"/>
              <a:gd name="connsiteY7" fmla="*/ 266700 h 1775460"/>
              <a:gd name="connsiteX0" fmla="*/ 81837 w 1864917"/>
              <a:gd name="connsiteY0" fmla="*/ 1744980 h 1744980"/>
              <a:gd name="connsiteX1" fmla="*/ 0 w 1864917"/>
              <a:gd name="connsiteY1" fmla="*/ 1640203 h 1744980"/>
              <a:gd name="connsiteX2" fmla="*/ 524249 w 1864917"/>
              <a:gd name="connsiteY2" fmla="*/ 573620 h 1744980"/>
              <a:gd name="connsiteX3" fmla="*/ 583737 w 1864917"/>
              <a:gd name="connsiteY3" fmla="*/ 405555 h 1744980"/>
              <a:gd name="connsiteX4" fmla="*/ 709623 w 1864917"/>
              <a:gd name="connsiteY4" fmla="*/ 132507 h 1744980"/>
              <a:gd name="connsiteX5" fmla="*/ 790497 w 1864917"/>
              <a:gd name="connsiteY5" fmla="*/ 0 h 1744980"/>
              <a:gd name="connsiteX6" fmla="*/ 1072437 w 1864917"/>
              <a:gd name="connsiteY6" fmla="*/ 152400 h 1744980"/>
              <a:gd name="connsiteX7" fmla="*/ 1864917 w 1864917"/>
              <a:gd name="connsiteY7" fmla="*/ 236220 h 1744980"/>
              <a:gd name="connsiteX0" fmla="*/ 81837 w 1864917"/>
              <a:gd name="connsiteY0" fmla="*/ 1612473 h 1612473"/>
              <a:gd name="connsiteX1" fmla="*/ 0 w 1864917"/>
              <a:gd name="connsiteY1" fmla="*/ 1507696 h 1612473"/>
              <a:gd name="connsiteX2" fmla="*/ 524249 w 1864917"/>
              <a:gd name="connsiteY2" fmla="*/ 441113 h 1612473"/>
              <a:gd name="connsiteX3" fmla="*/ 583737 w 1864917"/>
              <a:gd name="connsiteY3" fmla="*/ 273048 h 1612473"/>
              <a:gd name="connsiteX4" fmla="*/ 709623 w 1864917"/>
              <a:gd name="connsiteY4" fmla="*/ 0 h 1612473"/>
              <a:gd name="connsiteX5" fmla="*/ 790497 w 1864917"/>
              <a:gd name="connsiteY5" fmla="*/ 77048 h 1612473"/>
              <a:gd name="connsiteX6" fmla="*/ 1072437 w 1864917"/>
              <a:gd name="connsiteY6" fmla="*/ 19893 h 1612473"/>
              <a:gd name="connsiteX7" fmla="*/ 1864917 w 1864917"/>
              <a:gd name="connsiteY7" fmla="*/ 103713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524249 w 1537570"/>
              <a:gd name="connsiteY2" fmla="*/ 441113 h 1612473"/>
              <a:gd name="connsiteX3" fmla="*/ 583737 w 1537570"/>
              <a:gd name="connsiteY3" fmla="*/ 273048 h 1612473"/>
              <a:gd name="connsiteX4" fmla="*/ 709623 w 1537570"/>
              <a:gd name="connsiteY4" fmla="*/ 0 h 1612473"/>
              <a:gd name="connsiteX5" fmla="*/ 790497 w 1537570"/>
              <a:gd name="connsiteY5" fmla="*/ 77048 h 1612473"/>
              <a:gd name="connsiteX6" fmla="*/ 1072437 w 1537570"/>
              <a:gd name="connsiteY6" fmla="*/ 19893 h 1612473"/>
              <a:gd name="connsiteX7" fmla="*/ 1537570 w 1537570"/>
              <a:gd name="connsiteY7" fmla="*/ 196848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258581 w 1537570"/>
              <a:gd name="connsiteY2" fmla="*/ 969347 h 1612473"/>
              <a:gd name="connsiteX3" fmla="*/ 524249 w 1537570"/>
              <a:gd name="connsiteY3" fmla="*/ 441113 h 1612473"/>
              <a:gd name="connsiteX4" fmla="*/ 583737 w 1537570"/>
              <a:gd name="connsiteY4" fmla="*/ 273048 h 1612473"/>
              <a:gd name="connsiteX5" fmla="*/ 709623 w 1537570"/>
              <a:gd name="connsiteY5" fmla="*/ 0 h 1612473"/>
              <a:gd name="connsiteX6" fmla="*/ 790497 w 1537570"/>
              <a:gd name="connsiteY6" fmla="*/ 77048 h 1612473"/>
              <a:gd name="connsiteX7" fmla="*/ 1072437 w 1537570"/>
              <a:gd name="connsiteY7" fmla="*/ 19893 h 1612473"/>
              <a:gd name="connsiteX8" fmla="*/ 1537570 w 1537570"/>
              <a:gd name="connsiteY8" fmla="*/ 196848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267674 w 1537570"/>
              <a:gd name="connsiteY2" fmla="*/ 957705 h 1612473"/>
              <a:gd name="connsiteX3" fmla="*/ 524249 w 1537570"/>
              <a:gd name="connsiteY3" fmla="*/ 441113 h 1612473"/>
              <a:gd name="connsiteX4" fmla="*/ 583737 w 1537570"/>
              <a:gd name="connsiteY4" fmla="*/ 273048 h 1612473"/>
              <a:gd name="connsiteX5" fmla="*/ 709623 w 1537570"/>
              <a:gd name="connsiteY5" fmla="*/ 0 h 1612473"/>
              <a:gd name="connsiteX6" fmla="*/ 790497 w 1537570"/>
              <a:gd name="connsiteY6" fmla="*/ 77048 h 1612473"/>
              <a:gd name="connsiteX7" fmla="*/ 1072437 w 1537570"/>
              <a:gd name="connsiteY7" fmla="*/ 19893 h 1612473"/>
              <a:gd name="connsiteX8" fmla="*/ 1537570 w 1537570"/>
              <a:gd name="connsiteY8" fmla="*/ 196848 h 161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7570" h="1612473">
                <a:moveTo>
                  <a:pt x="81837" y="1612473"/>
                </a:moveTo>
                <a:lnTo>
                  <a:pt x="0" y="1507696"/>
                </a:lnTo>
                <a:lnTo>
                  <a:pt x="267674" y="957705"/>
                </a:lnTo>
                <a:lnTo>
                  <a:pt x="524249" y="441113"/>
                </a:lnTo>
                <a:lnTo>
                  <a:pt x="583737" y="273048"/>
                </a:lnTo>
                <a:lnTo>
                  <a:pt x="709623" y="0"/>
                </a:lnTo>
                <a:lnTo>
                  <a:pt x="790497" y="77048"/>
                </a:lnTo>
                <a:lnTo>
                  <a:pt x="1072437" y="19893"/>
                </a:lnTo>
                <a:lnTo>
                  <a:pt x="1537570" y="196848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3C940E6-B46C-49DD-AF7C-85419FD50CA9}"/>
              </a:ext>
            </a:extLst>
          </p:cNvPr>
          <p:cNvSpPr/>
          <p:nvPr/>
        </p:nvSpPr>
        <p:spPr>
          <a:xfrm flipV="1">
            <a:off x="3047276" y="5520435"/>
            <a:ext cx="1269459" cy="410329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943486"/>
              <a:gd name="connsiteY0" fmla="*/ 15934714 h 15934714"/>
              <a:gd name="connsiteX1" fmla="*/ 0 w 1943486"/>
              <a:gd name="connsiteY1" fmla="*/ 15934714 h 15934714"/>
              <a:gd name="connsiteX2" fmla="*/ 251460 w 1943486"/>
              <a:gd name="connsiteY2" fmla="*/ 14646934 h 15934714"/>
              <a:gd name="connsiteX3" fmla="*/ 320040 w 1943486"/>
              <a:gd name="connsiteY3" fmla="*/ 14502154 h 15934714"/>
              <a:gd name="connsiteX4" fmla="*/ 609600 w 1943486"/>
              <a:gd name="connsiteY4" fmla="*/ 14159254 h 15934714"/>
              <a:gd name="connsiteX5" fmla="*/ 708660 w 1943486"/>
              <a:gd name="connsiteY5" fmla="*/ 14189734 h 15934714"/>
              <a:gd name="connsiteX6" fmla="*/ 990600 w 1943486"/>
              <a:gd name="connsiteY6" fmla="*/ 14342134 h 15934714"/>
              <a:gd name="connsiteX7" fmla="*/ 1943486 w 1943486"/>
              <a:gd name="connsiteY7" fmla="*/ 39 h 15934714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609600 w 1943486"/>
              <a:gd name="connsiteY4" fmla="*/ 14159332 h 15934792"/>
              <a:gd name="connsiteX5" fmla="*/ 708660 w 1943486"/>
              <a:gd name="connsiteY5" fmla="*/ 14189812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609600 w 1943486"/>
              <a:gd name="connsiteY4" fmla="*/ 14159332 h 15934792"/>
              <a:gd name="connsiteX5" fmla="*/ 577418 w 1943486"/>
              <a:gd name="connsiteY5" fmla="*/ 6791905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6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6 h 15934792"/>
              <a:gd name="connsiteX7" fmla="*/ 1943486 w 1943486"/>
              <a:gd name="connsiteY7" fmla="*/ 117 h 159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486" h="15934792">
                <a:moveTo>
                  <a:pt x="0" y="15934792"/>
                </a:moveTo>
                <a:lnTo>
                  <a:pt x="0" y="15934792"/>
                </a:lnTo>
                <a:lnTo>
                  <a:pt x="251460" y="14647012"/>
                </a:lnTo>
                <a:lnTo>
                  <a:pt x="320040" y="14502232"/>
                </a:lnTo>
                <a:lnTo>
                  <a:pt x="405448" y="8610898"/>
                </a:lnTo>
                <a:lnTo>
                  <a:pt x="577418" y="6791905"/>
                </a:lnTo>
                <a:lnTo>
                  <a:pt x="990601" y="4724916"/>
                </a:lnTo>
                <a:cubicBezTo>
                  <a:pt x="1254761" y="4752838"/>
                  <a:pt x="1679326" y="-27823"/>
                  <a:pt x="1943486" y="117"/>
                </a:cubicBez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543D7E2-2C34-4B16-AC19-764918C81514}"/>
              </a:ext>
            </a:extLst>
          </p:cNvPr>
          <p:cNvSpPr/>
          <p:nvPr/>
        </p:nvSpPr>
        <p:spPr>
          <a:xfrm>
            <a:off x="5076056" y="1124744"/>
            <a:ext cx="504056" cy="1235613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120" h="1196340">
                <a:moveTo>
                  <a:pt x="579120" y="0"/>
                </a:moveTo>
                <a:lnTo>
                  <a:pt x="579120" y="0"/>
                </a:lnTo>
                <a:lnTo>
                  <a:pt x="358140" y="114300"/>
                </a:lnTo>
                <a:lnTo>
                  <a:pt x="0" y="716280"/>
                </a:lnTo>
                <a:lnTo>
                  <a:pt x="350520" y="944880"/>
                </a:lnTo>
                <a:lnTo>
                  <a:pt x="563880" y="119634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6832FD7-8A13-4E97-85F7-9449E4CE0219}"/>
              </a:ext>
            </a:extLst>
          </p:cNvPr>
          <p:cNvSpPr/>
          <p:nvPr/>
        </p:nvSpPr>
        <p:spPr>
          <a:xfrm>
            <a:off x="2567089" y="3066626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729D301-0B0B-4DB3-B0BC-59774640F905}"/>
              </a:ext>
            </a:extLst>
          </p:cNvPr>
          <p:cNvCxnSpPr>
            <a:cxnSpLocks/>
          </p:cNvCxnSpPr>
          <p:nvPr/>
        </p:nvCxnSpPr>
        <p:spPr>
          <a:xfrm>
            <a:off x="3464445" y="3327881"/>
            <a:ext cx="1107555" cy="8861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0970869-3254-483F-99E1-B7077682AEFA}"/>
              </a:ext>
            </a:extLst>
          </p:cNvPr>
          <p:cNvSpPr/>
          <p:nvPr/>
        </p:nvSpPr>
        <p:spPr>
          <a:xfrm>
            <a:off x="6799877" y="2134566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危険箇所３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C2AEE6C-3710-4AB5-8CF2-382AA999B1FF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>
          <a:xfrm flipH="1" flipV="1">
            <a:off x="7218280" y="1376744"/>
            <a:ext cx="34985" cy="75782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F6BD1F2-7756-4B91-A819-A77F8E435592}"/>
              </a:ext>
            </a:extLst>
          </p:cNvPr>
          <p:cNvSpPr/>
          <p:nvPr/>
        </p:nvSpPr>
        <p:spPr>
          <a:xfrm>
            <a:off x="3747130" y="1284569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危険箇所４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6792BD7-39BC-4566-AFC3-665DF4A3D205}"/>
              </a:ext>
            </a:extLst>
          </p:cNvPr>
          <p:cNvCxnSpPr>
            <a:cxnSpLocks/>
            <a:stCxn id="20" idx="3"/>
            <a:endCxn id="13" idx="3"/>
          </p:cNvCxnSpPr>
          <p:nvPr/>
        </p:nvCxnSpPr>
        <p:spPr>
          <a:xfrm>
            <a:off x="4653905" y="1498883"/>
            <a:ext cx="422151" cy="36565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1">
            <a:extLst>
              <a:ext uri="{FF2B5EF4-FFF2-40B4-BE49-F238E27FC236}">
                <a16:creationId xmlns:a16="http://schemas.microsoft.com/office/drawing/2014/main" id="{15326F57-4A83-4F44-9B12-D94C5A54648B}"/>
              </a:ext>
            </a:extLst>
          </p:cNvPr>
          <p:cNvSpPr/>
          <p:nvPr/>
        </p:nvSpPr>
        <p:spPr>
          <a:xfrm>
            <a:off x="4695870" y="3618385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C0E912F-D039-44A8-9D45-3D6285F28B00}"/>
              </a:ext>
            </a:extLst>
          </p:cNvPr>
          <p:cNvSpPr/>
          <p:nvPr/>
        </p:nvSpPr>
        <p:spPr>
          <a:xfrm>
            <a:off x="5417187" y="3746940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危険箇所５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F6234BB-88CE-4DCA-A989-16FBAFCE6DBA}"/>
              </a:ext>
            </a:extLst>
          </p:cNvPr>
          <p:cNvCxnSpPr>
            <a:cxnSpLocks/>
            <a:stCxn id="26" idx="1"/>
            <a:endCxn id="25" idx="5"/>
          </p:cNvCxnSpPr>
          <p:nvPr/>
        </p:nvCxnSpPr>
        <p:spPr>
          <a:xfrm flipH="1" flipV="1">
            <a:off x="4910965" y="3833480"/>
            <a:ext cx="506222" cy="12777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947690D-87A4-4A4E-9868-10B591B44EB0}"/>
              </a:ext>
            </a:extLst>
          </p:cNvPr>
          <p:cNvCxnSpPr>
            <a:cxnSpLocks/>
            <a:stCxn id="34" idx="2"/>
            <a:endCxn id="9" idx="0"/>
          </p:cNvCxnSpPr>
          <p:nvPr/>
        </p:nvCxnSpPr>
        <p:spPr>
          <a:xfrm>
            <a:off x="3296014" y="4299013"/>
            <a:ext cx="177850" cy="35412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15BBE6A-4085-476E-A988-F56EAF3F4DEC}"/>
              </a:ext>
            </a:extLst>
          </p:cNvPr>
          <p:cNvSpPr/>
          <p:nvPr/>
        </p:nvSpPr>
        <p:spPr>
          <a:xfrm>
            <a:off x="2842626" y="3870385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危険箇所６</a:t>
            </a:r>
          </a:p>
        </p:txBody>
      </p:sp>
    </p:spTree>
    <p:extLst>
      <p:ext uri="{BB962C8B-B14F-4D97-AF65-F5344CB8AC3E}">
        <p14:creationId xmlns:p14="http://schemas.microsoft.com/office/powerpoint/2010/main" val="140700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南会津町立南郷小学校　要対策箇所図２</a:t>
            </a:r>
            <a:endParaRPr kumimoji="1" lang="ja-JP" altLang="en-US" sz="32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5387033" y="3759150"/>
            <a:ext cx="1783080" cy="1775460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080" h="1775460">
                <a:moveTo>
                  <a:pt x="0" y="1775460"/>
                </a:moveTo>
                <a:lnTo>
                  <a:pt x="0" y="1775460"/>
                </a:lnTo>
                <a:lnTo>
                  <a:pt x="251460" y="487680"/>
                </a:lnTo>
                <a:lnTo>
                  <a:pt x="320040" y="342900"/>
                </a:lnTo>
                <a:lnTo>
                  <a:pt x="609600" y="0"/>
                </a:lnTo>
                <a:lnTo>
                  <a:pt x="708660" y="30480"/>
                </a:lnTo>
                <a:lnTo>
                  <a:pt x="990600" y="182880"/>
                </a:lnTo>
                <a:lnTo>
                  <a:pt x="1783080" y="2667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5E7883-1198-485B-B135-DD046BB3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77" y="1071546"/>
            <a:ext cx="5977059" cy="538179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5" name="フリーフォーム 12">
            <a:extLst>
              <a:ext uri="{FF2B5EF4-FFF2-40B4-BE49-F238E27FC236}">
                <a16:creationId xmlns:a16="http://schemas.microsoft.com/office/drawing/2014/main" id="{232508B8-D32D-4B7B-8311-51E0F87F58DF}"/>
              </a:ext>
            </a:extLst>
          </p:cNvPr>
          <p:cNvSpPr/>
          <p:nvPr/>
        </p:nvSpPr>
        <p:spPr>
          <a:xfrm>
            <a:off x="2446653" y="2213914"/>
            <a:ext cx="419600" cy="576955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579120 w 579120"/>
              <a:gd name="connsiteY0" fmla="*/ 0 h 1196340"/>
              <a:gd name="connsiteX1" fmla="*/ 267375 w 579120"/>
              <a:gd name="connsiteY1" fmla="*/ 23118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58140 w 563880"/>
              <a:gd name="connsiteY2" fmla="*/ 2011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98107 w 563880"/>
              <a:gd name="connsiteY2" fmla="*/ 2010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267375 w 499933"/>
              <a:gd name="connsiteY0" fmla="*/ 0 h 1084051"/>
              <a:gd name="connsiteX1" fmla="*/ 203428 w 499933"/>
              <a:gd name="connsiteY1" fmla="*/ 118891 h 1084051"/>
              <a:gd name="connsiteX2" fmla="*/ 334160 w 499933"/>
              <a:gd name="connsiteY2" fmla="*/ 2010 h 1084051"/>
              <a:gd name="connsiteX3" fmla="*/ 0 w 499933"/>
              <a:gd name="connsiteY3" fmla="*/ 260524 h 1084051"/>
              <a:gd name="connsiteX4" fmla="*/ 286573 w 499933"/>
              <a:gd name="connsiteY4" fmla="*/ 832591 h 1084051"/>
              <a:gd name="connsiteX5" fmla="*/ 499933 w 499933"/>
              <a:gd name="connsiteY5" fmla="*/ 1084051 h 1084051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286573 w 779704"/>
              <a:gd name="connsiteY4" fmla="*/ 832591 h 1136892"/>
              <a:gd name="connsiteX5" fmla="*/ 779704 w 779704"/>
              <a:gd name="connsiteY5" fmla="*/ 1136892 h 1136892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334534 w 779704"/>
              <a:gd name="connsiteY4" fmla="*/ 806172 h 1136892"/>
              <a:gd name="connsiteX5" fmla="*/ 779704 w 779704"/>
              <a:gd name="connsiteY5" fmla="*/ 1136892 h 1136892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34534 w 859640"/>
              <a:gd name="connsiteY4" fmla="*/ 806172 h 1143496"/>
              <a:gd name="connsiteX5" fmla="*/ 859640 w 859640"/>
              <a:gd name="connsiteY5" fmla="*/ 1143496 h 1143496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58515 w 859640"/>
              <a:gd name="connsiteY4" fmla="*/ 792962 h 1143496"/>
              <a:gd name="connsiteX5" fmla="*/ 859640 w 859640"/>
              <a:gd name="connsiteY5" fmla="*/ 1143496 h 114349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358515 w 859640"/>
              <a:gd name="connsiteY4" fmla="*/ 790952 h 1141486"/>
              <a:gd name="connsiteX5" fmla="*/ 859640 w 859640"/>
              <a:gd name="connsiteY5" fmla="*/ 1141486 h 114148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510392 w 859640"/>
              <a:gd name="connsiteY4" fmla="*/ 777743 h 1141486"/>
              <a:gd name="connsiteX5" fmla="*/ 859640 w 859640"/>
              <a:gd name="connsiteY5" fmla="*/ 1141486 h 1141486"/>
              <a:gd name="connsiteX0" fmla="*/ 307342 w 931582"/>
              <a:gd name="connsiteY0" fmla="*/ 64041 h 1115066"/>
              <a:gd name="connsiteX1" fmla="*/ 203428 w 931582"/>
              <a:gd name="connsiteY1" fmla="*/ 116881 h 1115066"/>
              <a:gd name="connsiteX2" fmla="*/ 334160 w 931582"/>
              <a:gd name="connsiteY2" fmla="*/ 0 h 1115066"/>
              <a:gd name="connsiteX3" fmla="*/ 0 w 931582"/>
              <a:gd name="connsiteY3" fmla="*/ 258514 h 1115066"/>
              <a:gd name="connsiteX4" fmla="*/ 510392 w 931582"/>
              <a:gd name="connsiteY4" fmla="*/ 777743 h 1115066"/>
              <a:gd name="connsiteX5" fmla="*/ 931582 w 931582"/>
              <a:gd name="connsiteY5" fmla="*/ 1115066 h 1115066"/>
              <a:gd name="connsiteX0" fmla="*/ 219414 w 843654"/>
              <a:gd name="connsiteY0" fmla="*/ 64041 h 1115066"/>
              <a:gd name="connsiteX1" fmla="*/ 115500 w 843654"/>
              <a:gd name="connsiteY1" fmla="*/ 116881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64041 h 1115066"/>
              <a:gd name="connsiteX1" fmla="*/ 163461 w 843654"/>
              <a:gd name="connsiteY1" fmla="*/ 182933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150310 w 843654"/>
              <a:gd name="connsiteY2" fmla="*/ 48247 h 1051026"/>
              <a:gd name="connsiteX3" fmla="*/ 0 w 843654"/>
              <a:gd name="connsiteY3" fmla="*/ 187868 h 1051026"/>
              <a:gd name="connsiteX4" fmla="*/ 422464 w 843654"/>
              <a:gd name="connsiteY4" fmla="*/ 713703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94356 w 843654"/>
              <a:gd name="connsiteY2" fmla="*/ 87876 h 1051024"/>
              <a:gd name="connsiteX3" fmla="*/ 0 w 843654"/>
              <a:gd name="connsiteY3" fmla="*/ 187866 h 1051024"/>
              <a:gd name="connsiteX4" fmla="*/ 422464 w 843654"/>
              <a:gd name="connsiteY4" fmla="*/ 713701 h 1051024"/>
              <a:gd name="connsiteX5" fmla="*/ 843654 w 843654"/>
              <a:gd name="connsiteY5" fmla="*/ 1051024 h 1051024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94356 w 843654"/>
              <a:gd name="connsiteY2" fmla="*/ 87878 h 1051026"/>
              <a:gd name="connsiteX3" fmla="*/ 0 w 843654"/>
              <a:gd name="connsiteY3" fmla="*/ 187868 h 1051026"/>
              <a:gd name="connsiteX4" fmla="*/ 390490 w 843654"/>
              <a:gd name="connsiteY4" fmla="*/ 733518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0 w 843654"/>
              <a:gd name="connsiteY2" fmla="*/ 187866 h 1051024"/>
              <a:gd name="connsiteX3" fmla="*/ 390490 w 843654"/>
              <a:gd name="connsiteY3" fmla="*/ 733516 h 1051024"/>
              <a:gd name="connsiteX4" fmla="*/ 843654 w 843654"/>
              <a:gd name="connsiteY4" fmla="*/ 1051024 h 1051024"/>
              <a:gd name="connsiteX0" fmla="*/ 219414 w 843654"/>
              <a:gd name="connsiteY0" fmla="*/ 1 h 1051026"/>
              <a:gd name="connsiteX1" fmla="*/ 0 w 843654"/>
              <a:gd name="connsiteY1" fmla="*/ 187868 h 1051026"/>
              <a:gd name="connsiteX2" fmla="*/ 390490 w 843654"/>
              <a:gd name="connsiteY2" fmla="*/ 733518 h 1051026"/>
              <a:gd name="connsiteX3" fmla="*/ 843654 w 843654"/>
              <a:gd name="connsiteY3" fmla="*/ 1051026 h 1051026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90490 w 843654"/>
              <a:gd name="connsiteY2" fmla="*/ 641045 h 958553"/>
              <a:gd name="connsiteX3" fmla="*/ 843654 w 843654"/>
              <a:gd name="connsiteY3" fmla="*/ 958553 h 95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654" h="958553">
                <a:moveTo>
                  <a:pt x="147473" y="0"/>
                </a:moveTo>
                <a:lnTo>
                  <a:pt x="0" y="95395"/>
                </a:lnTo>
                <a:lnTo>
                  <a:pt x="390490" y="641045"/>
                </a:lnTo>
                <a:lnTo>
                  <a:pt x="843654" y="958553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12">
            <a:extLst>
              <a:ext uri="{FF2B5EF4-FFF2-40B4-BE49-F238E27FC236}">
                <a16:creationId xmlns:a16="http://schemas.microsoft.com/office/drawing/2014/main" id="{2DC38000-0331-4B84-808F-B2B3DAA86934}"/>
              </a:ext>
            </a:extLst>
          </p:cNvPr>
          <p:cNvSpPr/>
          <p:nvPr/>
        </p:nvSpPr>
        <p:spPr>
          <a:xfrm rot="10263064">
            <a:off x="2610119" y="2106007"/>
            <a:ext cx="479366" cy="717751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579120 w 579120"/>
              <a:gd name="connsiteY0" fmla="*/ 0 h 1196340"/>
              <a:gd name="connsiteX1" fmla="*/ 267375 w 579120"/>
              <a:gd name="connsiteY1" fmla="*/ 23118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58140 w 563880"/>
              <a:gd name="connsiteY2" fmla="*/ 2011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98107 w 563880"/>
              <a:gd name="connsiteY2" fmla="*/ 2010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267375 w 499933"/>
              <a:gd name="connsiteY0" fmla="*/ 0 h 1084051"/>
              <a:gd name="connsiteX1" fmla="*/ 203428 w 499933"/>
              <a:gd name="connsiteY1" fmla="*/ 118891 h 1084051"/>
              <a:gd name="connsiteX2" fmla="*/ 334160 w 499933"/>
              <a:gd name="connsiteY2" fmla="*/ 2010 h 1084051"/>
              <a:gd name="connsiteX3" fmla="*/ 0 w 499933"/>
              <a:gd name="connsiteY3" fmla="*/ 260524 h 1084051"/>
              <a:gd name="connsiteX4" fmla="*/ 286573 w 499933"/>
              <a:gd name="connsiteY4" fmla="*/ 832591 h 1084051"/>
              <a:gd name="connsiteX5" fmla="*/ 499933 w 499933"/>
              <a:gd name="connsiteY5" fmla="*/ 1084051 h 1084051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286573 w 779704"/>
              <a:gd name="connsiteY4" fmla="*/ 832591 h 1136892"/>
              <a:gd name="connsiteX5" fmla="*/ 779704 w 779704"/>
              <a:gd name="connsiteY5" fmla="*/ 1136892 h 1136892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334534 w 779704"/>
              <a:gd name="connsiteY4" fmla="*/ 806172 h 1136892"/>
              <a:gd name="connsiteX5" fmla="*/ 779704 w 779704"/>
              <a:gd name="connsiteY5" fmla="*/ 1136892 h 1136892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34534 w 859640"/>
              <a:gd name="connsiteY4" fmla="*/ 806172 h 1143496"/>
              <a:gd name="connsiteX5" fmla="*/ 859640 w 859640"/>
              <a:gd name="connsiteY5" fmla="*/ 1143496 h 1143496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58515 w 859640"/>
              <a:gd name="connsiteY4" fmla="*/ 792962 h 1143496"/>
              <a:gd name="connsiteX5" fmla="*/ 859640 w 859640"/>
              <a:gd name="connsiteY5" fmla="*/ 1143496 h 114349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358515 w 859640"/>
              <a:gd name="connsiteY4" fmla="*/ 790952 h 1141486"/>
              <a:gd name="connsiteX5" fmla="*/ 859640 w 859640"/>
              <a:gd name="connsiteY5" fmla="*/ 1141486 h 114148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510392 w 859640"/>
              <a:gd name="connsiteY4" fmla="*/ 777743 h 1141486"/>
              <a:gd name="connsiteX5" fmla="*/ 859640 w 859640"/>
              <a:gd name="connsiteY5" fmla="*/ 1141486 h 1141486"/>
              <a:gd name="connsiteX0" fmla="*/ 307342 w 931582"/>
              <a:gd name="connsiteY0" fmla="*/ 64041 h 1115066"/>
              <a:gd name="connsiteX1" fmla="*/ 203428 w 931582"/>
              <a:gd name="connsiteY1" fmla="*/ 116881 h 1115066"/>
              <a:gd name="connsiteX2" fmla="*/ 334160 w 931582"/>
              <a:gd name="connsiteY2" fmla="*/ 0 h 1115066"/>
              <a:gd name="connsiteX3" fmla="*/ 0 w 931582"/>
              <a:gd name="connsiteY3" fmla="*/ 258514 h 1115066"/>
              <a:gd name="connsiteX4" fmla="*/ 510392 w 931582"/>
              <a:gd name="connsiteY4" fmla="*/ 777743 h 1115066"/>
              <a:gd name="connsiteX5" fmla="*/ 931582 w 931582"/>
              <a:gd name="connsiteY5" fmla="*/ 1115066 h 1115066"/>
              <a:gd name="connsiteX0" fmla="*/ 219414 w 843654"/>
              <a:gd name="connsiteY0" fmla="*/ 64041 h 1115066"/>
              <a:gd name="connsiteX1" fmla="*/ 115500 w 843654"/>
              <a:gd name="connsiteY1" fmla="*/ 116881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64041 h 1115066"/>
              <a:gd name="connsiteX1" fmla="*/ 163461 w 843654"/>
              <a:gd name="connsiteY1" fmla="*/ 182933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150310 w 843654"/>
              <a:gd name="connsiteY2" fmla="*/ 48247 h 1051026"/>
              <a:gd name="connsiteX3" fmla="*/ 0 w 843654"/>
              <a:gd name="connsiteY3" fmla="*/ 187868 h 1051026"/>
              <a:gd name="connsiteX4" fmla="*/ 422464 w 843654"/>
              <a:gd name="connsiteY4" fmla="*/ 713703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94356 w 843654"/>
              <a:gd name="connsiteY2" fmla="*/ 87876 h 1051024"/>
              <a:gd name="connsiteX3" fmla="*/ 0 w 843654"/>
              <a:gd name="connsiteY3" fmla="*/ 187866 h 1051024"/>
              <a:gd name="connsiteX4" fmla="*/ 422464 w 843654"/>
              <a:gd name="connsiteY4" fmla="*/ 713701 h 1051024"/>
              <a:gd name="connsiteX5" fmla="*/ 843654 w 843654"/>
              <a:gd name="connsiteY5" fmla="*/ 1051024 h 1051024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94356 w 843654"/>
              <a:gd name="connsiteY2" fmla="*/ 87878 h 1051026"/>
              <a:gd name="connsiteX3" fmla="*/ 0 w 843654"/>
              <a:gd name="connsiteY3" fmla="*/ 187868 h 1051026"/>
              <a:gd name="connsiteX4" fmla="*/ 390490 w 843654"/>
              <a:gd name="connsiteY4" fmla="*/ 733518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0 w 843654"/>
              <a:gd name="connsiteY2" fmla="*/ 187866 h 1051024"/>
              <a:gd name="connsiteX3" fmla="*/ 390490 w 843654"/>
              <a:gd name="connsiteY3" fmla="*/ 733516 h 1051024"/>
              <a:gd name="connsiteX4" fmla="*/ 843654 w 843654"/>
              <a:gd name="connsiteY4" fmla="*/ 1051024 h 1051024"/>
              <a:gd name="connsiteX0" fmla="*/ 219414 w 843654"/>
              <a:gd name="connsiteY0" fmla="*/ 1 h 1051026"/>
              <a:gd name="connsiteX1" fmla="*/ 0 w 843654"/>
              <a:gd name="connsiteY1" fmla="*/ 187868 h 1051026"/>
              <a:gd name="connsiteX2" fmla="*/ 390490 w 843654"/>
              <a:gd name="connsiteY2" fmla="*/ 733518 h 1051026"/>
              <a:gd name="connsiteX3" fmla="*/ 843654 w 843654"/>
              <a:gd name="connsiteY3" fmla="*/ 1051026 h 1051026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90490 w 843654"/>
              <a:gd name="connsiteY2" fmla="*/ 641045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65392 w 843654"/>
              <a:gd name="connsiteY2" fmla="*/ 657536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28416 w 843654"/>
              <a:gd name="connsiteY2" fmla="*/ 375963 h 958553"/>
              <a:gd name="connsiteX3" fmla="*/ 365392 w 843654"/>
              <a:gd name="connsiteY3" fmla="*/ 657536 h 958553"/>
              <a:gd name="connsiteX4" fmla="*/ 843654 w 843654"/>
              <a:gd name="connsiteY4" fmla="*/ 958553 h 958553"/>
              <a:gd name="connsiteX0" fmla="*/ 120857 w 817038"/>
              <a:gd name="connsiteY0" fmla="*/ 0 h 958553"/>
              <a:gd name="connsiteX1" fmla="*/ 53629 w 817038"/>
              <a:gd name="connsiteY1" fmla="*/ 59997 h 958553"/>
              <a:gd name="connsiteX2" fmla="*/ 1800 w 817038"/>
              <a:gd name="connsiteY2" fmla="*/ 375963 h 958553"/>
              <a:gd name="connsiteX3" fmla="*/ 338776 w 817038"/>
              <a:gd name="connsiteY3" fmla="*/ 657536 h 958553"/>
              <a:gd name="connsiteX4" fmla="*/ 817038 w 817038"/>
              <a:gd name="connsiteY4" fmla="*/ 958553 h 958553"/>
              <a:gd name="connsiteX0" fmla="*/ 285843 w 817038"/>
              <a:gd name="connsiteY0" fmla="*/ 0 h 1182503"/>
              <a:gd name="connsiteX1" fmla="*/ 53629 w 817038"/>
              <a:gd name="connsiteY1" fmla="*/ 283947 h 1182503"/>
              <a:gd name="connsiteX2" fmla="*/ 1800 w 817038"/>
              <a:gd name="connsiteY2" fmla="*/ 599913 h 1182503"/>
              <a:gd name="connsiteX3" fmla="*/ 338776 w 817038"/>
              <a:gd name="connsiteY3" fmla="*/ 881486 h 1182503"/>
              <a:gd name="connsiteX4" fmla="*/ 817038 w 817038"/>
              <a:gd name="connsiteY4" fmla="*/ 1182503 h 1182503"/>
              <a:gd name="connsiteX0" fmla="*/ 351272 w 882467"/>
              <a:gd name="connsiteY0" fmla="*/ 0 h 1182503"/>
              <a:gd name="connsiteX1" fmla="*/ 119058 w 882467"/>
              <a:gd name="connsiteY1" fmla="*/ 283947 h 1182503"/>
              <a:gd name="connsiteX2" fmla="*/ 1040 w 882467"/>
              <a:gd name="connsiteY2" fmla="*/ 597191 h 1182503"/>
              <a:gd name="connsiteX3" fmla="*/ 404205 w 882467"/>
              <a:gd name="connsiteY3" fmla="*/ 881486 h 1182503"/>
              <a:gd name="connsiteX4" fmla="*/ 882467 w 882467"/>
              <a:gd name="connsiteY4" fmla="*/ 1182503 h 1182503"/>
              <a:gd name="connsiteX0" fmla="*/ 351047 w 882242"/>
              <a:gd name="connsiteY0" fmla="*/ 0 h 1182503"/>
              <a:gd name="connsiteX1" fmla="*/ 162200 w 882242"/>
              <a:gd name="connsiteY1" fmla="*/ 290110 h 1182503"/>
              <a:gd name="connsiteX2" fmla="*/ 815 w 882242"/>
              <a:gd name="connsiteY2" fmla="*/ 597191 h 1182503"/>
              <a:gd name="connsiteX3" fmla="*/ 403980 w 882242"/>
              <a:gd name="connsiteY3" fmla="*/ 881486 h 1182503"/>
              <a:gd name="connsiteX4" fmla="*/ 882242 w 882242"/>
              <a:gd name="connsiteY4" fmla="*/ 1182503 h 1182503"/>
              <a:gd name="connsiteX0" fmla="*/ 347631 w 882242"/>
              <a:gd name="connsiteY0" fmla="*/ 1 h 1162932"/>
              <a:gd name="connsiteX1" fmla="*/ 162200 w 882242"/>
              <a:gd name="connsiteY1" fmla="*/ 270539 h 1162932"/>
              <a:gd name="connsiteX2" fmla="*/ 815 w 882242"/>
              <a:gd name="connsiteY2" fmla="*/ 577620 h 1162932"/>
              <a:gd name="connsiteX3" fmla="*/ 403980 w 882242"/>
              <a:gd name="connsiteY3" fmla="*/ 861915 h 1162932"/>
              <a:gd name="connsiteX4" fmla="*/ 882242 w 882242"/>
              <a:gd name="connsiteY4" fmla="*/ 1162932 h 1162932"/>
              <a:gd name="connsiteX0" fmla="*/ 375005 w 882242"/>
              <a:gd name="connsiteY0" fmla="*/ 1 h 1192472"/>
              <a:gd name="connsiteX1" fmla="*/ 162200 w 882242"/>
              <a:gd name="connsiteY1" fmla="*/ 300079 h 1192472"/>
              <a:gd name="connsiteX2" fmla="*/ 815 w 882242"/>
              <a:gd name="connsiteY2" fmla="*/ 607160 h 1192472"/>
              <a:gd name="connsiteX3" fmla="*/ 403980 w 882242"/>
              <a:gd name="connsiteY3" fmla="*/ 891455 h 1192472"/>
              <a:gd name="connsiteX4" fmla="*/ 882242 w 882242"/>
              <a:gd name="connsiteY4" fmla="*/ 1192472 h 11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242" h="1192472">
                <a:moveTo>
                  <a:pt x="375005" y="1"/>
                </a:moveTo>
                <a:lnTo>
                  <a:pt x="162200" y="300079"/>
                </a:lnTo>
                <a:cubicBezTo>
                  <a:pt x="176964" y="320803"/>
                  <a:pt x="-13949" y="586436"/>
                  <a:pt x="815" y="607160"/>
                </a:cubicBezTo>
                <a:lnTo>
                  <a:pt x="403980" y="891455"/>
                </a:lnTo>
                <a:lnTo>
                  <a:pt x="882242" y="119247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9">
            <a:extLst>
              <a:ext uri="{FF2B5EF4-FFF2-40B4-BE49-F238E27FC236}">
                <a16:creationId xmlns:a16="http://schemas.microsoft.com/office/drawing/2014/main" id="{EC8342F8-6382-4300-BFC8-760CEC03F657}"/>
              </a:ext>
            </a:extLst>
          </p:cNvPr>
          <p:cNvSpPr/>
          <p:nvPr/>
        </p:nvSpPr>
        <p:spPr>
          <a:xfrm>
            <a:off x="2446653" y="2410410"/>
            <a:ext cx="253138" cy="22650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cxnSpLocks/>
            <a:endCxn id="29" idx="3"/>
          </p:cNvCxnSpPr>
          <p:nvPr/>
        </p:nvCxnSpPr>
        <p:spPr>
          <a:xfrm flipV="1">
            <a:off x="1690840" y="2603742"/>
            <a:ext cx="792884" cy="95011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971600" y="3576448"/>
            <a:ext cx="914606" cy="570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602534" y="1228436"/>
            <a:ext cx="2071702" cy="857256"/>
            <a:chOff x="6357950" y="5429264"/>
            <a:chExt cx="2071702" cy="857256"/>
          </a:xfrm>
        </p:grpSpPr>
        <p:sp>
          <p:nvSpPr>
            <p:cNvPr id="20" name="正方形/長方形 19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円/楕円 19">
            <a:extLst>
              <a:ext uri="{FF2B5EF4-FFF2-40B4-BE49-F238E27FC236}">
                <a16:creationId xmlns:a16="http://schemas.microsoft.com/office/drawing/2014/main" id="{9DAEFD65-6697-488A-8CF3-52ECA6F7374C}"/>
              </a:ext>
            </a:extLst>
          </p:cNvPr>
          <p:cNvSpPr/>
          <p:nvPr/>
        </p:nvSpPr>
        <p:spPr>
          <a:xfrm rot="1538294">
            <a:off x="3455086" y="4311551"/>
            <a:ext cx="2930166" cy="392301"/>
          </a:xfrm>
          <a:custGeom>
            <a:avLst/>
            <a:gdLst>
              <a:gd name="connsiteX0" fmla="*/ 0 w 2979692"/>
              <a:gd name="connsiteY0" fmla="*/ 235342 h 470684"/>
              <a:gd name="connsiteX1" fmla="*/ 1489846 w 2979692"/>
              <a:gd name="connsiteY1" fmla="*/ 0 h 470684"/>
              <a:gd name="connsiteX2" fmla="*/ 2979692 w 2979692"/>
              <a:gd name="connsiteY2" fmla="*/ 235342 h 470684"/>
              <a:gd name="connsiteX3" fmla="*/ 1489846 w 2979692"/>
              <a:gd name="connsiteY3" fmla="*/ 470684 h 470684"/>
              <a:gd name="connsiteX4" fmla="*/ 0 w 2979692"/>
              <a:gd name="connsiteY4" fmla="*/ 235342 h 470684"/>
              <a:gd name="connsiteX0" fmla="*/ 278 w 2979970"/>
              <a:gd name="connsiteY0" fmla="*/ 52900 h 288242"/>
              <a:gd name="connsiteX1" fmla="*/ 1400230 w 2979970"/>
              <a:gd name="connsiteY1" fmla="*/ 73369 h 288242"/>
              <a:gd name="connsiteX2" fmla="*/ 2979970 w 2979970"/>
              <a:gd name="connsiteY2" fmla="*/ 52900 h 288242"/>
              <a:gd name="connsiteX3" fmla="*/ 1490124 w 2979970"/>
              <a:gd name="connsiteY3" fmla="*/ 288242 h 288242"/>
              <a:gd name="connsiteX4" fmla="*/ 278 w 2979970"/>
              <a:gd name="connsiteY4" fmla="*/ 52900 h 288242"/>
              <a:gd name="connsiteX0" fmla="*/ 608 w 2980300"/>
              <a:gd name="connsiteY0" fmla="*/ 52900 h 176866"/>
              <a:gd name="connsiteX1" fmla="*/ 1400560 w 2980300"/>
              <a:gd name="connsiteY1" fmla="*/ 73369 h 176866"/>
              <a:gd name="connsiteX2" fmla="*/ 2980300 w 2980300"/>
              <a:gd name="connsiteY2" fmla="*/ 52900 h 176866"/>
              <a:gd name="connsiteX3" fmla="*/ 1535134 w 2980300"/>
              <a:gd name="connsiteY3" fmla="*/ 176823 h 176866"/>
              <a:gd name="connsiteX4" fmla="*/ 608 w 2980300"/>
              <a:gd name="connsiteY4" fmla="*/ 52900 h 176866"/>
              <a:gd name="connsiteX0" fmla="*/ 431 w 2901136"/>
              <a:gd name="connsiteY0" fmla="*/ 1057 h 330807"/>
              <a:gd name="connsiteX1" fmla="*/ 1321396 w 2901136"/>
              <a:gd name="connsiteY1" fmla="*/ 214845 h 330807"/>
              <a:gd name="connsiteX2" fmla="*/ 2901136 w 2901136"/>
              <a:gd name="connsiteY2" fmla="*/ 194376 h 330807"/>
              <a:gd name="connsiteX3" fmla="*/ 1455970 w 2901136"/>
              <a:gd name="connsiteY3" fmla="*/ 318299 h 330807"/>
              <a:gd name="connsiteX4" fmla="*/ 431 w 2901136"/>
              <a:gd name="connsiteY4" fmla="*/ 1057 h 330807"/>
              <a:gd name="connsiteX0" fmla="*/ 215 w 2900920"/>
              <a:gd name="connsiteY0" fmla="*/ 6963 h 336713"/>
              <a:gd name="connsiteX1" fmla="*/ 1359213 w 2900920"/>
              <a:gd name="connsiteY1" fmla="*/ 112523 h 336713"/>
              <a:gd name="connsiteX2" fmla="*/ 2900920 w 2900920"/>
              <a:gd name="connsiteY2" fmla="*/ 200282 h 336713"/>
              <a:gd name="connsiteX3" fmla="*/ 1455754 w 2900920"/>
              <a:gd name="connsiteY3" fmla="*/ 324205 h 336713"/>
              <a:gd name="connsiteX4" fmla="*/ 215 w 2900920"/>
              <a:gd name="connsiteY4" fmla="*/ 6963 h 336713"/>
              <a:gd name="connsiteX0" fmla="*/ 201 w 2975103"/>
              <a:gd name="connsiteY0" fmla="*/ 18132 h 239869"/>
              <a:gd name="connsiteX1" fmla="*/ 1433396 w 2975103"/>
              <a:gd name="connsiteY1" fmla="*/ 22646 h 239869"/>
              <a:gd name="connsiteX2" fmla="*/ 2975103 w 2975103"/>
              <a:gd name="connsiteY2" fmla="*/ 110405 h 239869"/>
              <a:gd name="connsiteX3" fmla="*/ 1529937 w 2975103"/>
              <a:gd name="connsiteY3" fmla="*/ 234328 h 239869"/>
              <a:gd name="connsiteX4" fmla="*/ 201 w 2975103"/>
              <a:gd name="connsiteY4" fmla="*/ 18132 h 239869"/>
              <a:gd name="connsiteX0" fmla="*/ 1046 w 2975948"/>
              <a:gd name="connsiteY0" fmla="*/ 24206 h 245943"/>
              <a:gd name="connsiteX1" fmla="*/ 1293493 w 2975948"/>
              <a:gd name="connsiteY1" fmla="*/ 5703 h 245943"/>
              <a:gd name="connsiteX2" fmla="*/ 1434241 w 2975948"/>
              <a:gd name="connsiteY2" fmla="*/ 28720 h 245943"/>
              <a:gd name="connsiteX3" fmla="*/ 2975948 w 2975948"/>
              <a:gd name="connsiteY3" fmla="*/ 116479 h 245943"/>
              <a:gd name="connsiteX4" fmla="*/ 1530782 w 2975948"/>
              <a:gd name="connsiteY4" fmla="*/ 240402 h 245943"/>
              <a:gd name="connsiteX5" fmla="*/ 1046 w 2975948"/>
              <a:gd name="connsiteY5" fmla="*/ 24206 h 245943"/>
              <a:gd name="connsiteX0" fmla="*/ 990 w 2975892"/>
              <a:gd name="connsiteY0" fmla="*/ 98588 h 320325"/>
              <a:gd name="connsiteX1" fmla="*/ 1293437 w 2975892"/>
              <a:gd name="connsiteY1" fmla="*/ 80085 h 320325"/>
              <a:gd name="connsiteX2" fmla="*/ 1434185 w 2975892"/>
              <a:gd name="connsiteY2" fmla="*/ 103102 h 320325"/>
              <a:gd name="connsiteX3" fmla="*/ 2975892 w 2975892"/>
              <a:gd name="connsiteY3" fmla="*/ 190861 h 320325"/>
              <a:gd name="connsiteX4" fmla="*/ 1530726 w 2975892"/>
              <a:gd name="connsiteY4" fmla="*/ 314784 h 320325"/>
              <a:gd name="connsiteX5" fmla="*/ 990 w 2975892"/>
              <a:gd name="connsiteY5" fmla="*/ 98588 h 320325"/>
              <a:gd name="connsiteX0" fmla="*/ 87223 w 3062125"/>
              <a:gd name="connsiteY0" fmla="*/ 105063 h 326800"/>
              <a:gd name="connsiteX1" fmla="*/ 315727 w 3062125"/>
              <a:gd name="connsiteY1" fmla="*/ 84 h 326800"/>
              <a:gd name="connsiteX2" fmla="*/ 1379670 w 3062125"/>
              <a:gd name="connsiteY2" fmla="*/ 86560 h 326800"/>
              <a:gd name="connsiteX3" fmla="*/ 1520418 w 3062125"/>
              <a:gd name="connsiteY3" fmla="*/ 109577 h 326800"/>
              <a:gd name="connsiteX4" fmla="*/ 3062125 w 3062125"/>
              <a:gd name="connsiteY4" fmla="*/ 197336 h 326800"/>
              <a:gd name="connsiteX5" fmla="*/ 1616959 w 3062125"/>
              <a:gd name="connsiteY5" fmla="*/ 321259 h 326800"/>
              <a:gd name="connsiteX6" fmla="*/ 87223 w 3062125"/>
              <a:gd name="connsiteY6" fmla="*/ 105063 h 326800"/>
              <a:gd name="connsiteX0" fmla="*/ 78084 w 3052986"/>
              <a:gd name="connsiteY0" fmla="*/ 124287 h 346024"/>
              <a:gd name="connsiteX1" fmla="*/ 306588 w 3052986"/>
              <a:gd name="connsiteY1" fmla="*/ 19308 h 346024"/>
              <a:gd name="connsiteX2" fmla="*/ 1370531 w 3052986"/>
              <a:gd name="connsiteY2" fmla="*/ 105784 h 346024"/>
              <a:gd name="connsiteX3" fmla="*/ 1511279 w 3052986"/>
              <a:gd name="connsiteY3" fmla="*/ 128801 h 346024"/>
              <a:gd name="connsiteX4" fmla="*/ 3052986 w 3052986"/>
              <a:gd name="connsiteY4" fmla="*/ 216560 h 346024"/>
              <a:gd name="connsiteX5" fmla="*/ 1607820 w 3052986"/>
              <a:gd name="connsiteY5" fmla="*/ 340483 h 346024"/>
              <a:gd name="connsiteX6" fmla="*/ 78084 w 3052986"/>
              <a:gd name="connsiteY6" fmla="*/ 124287 h 346024"/>
              <a:gd name="connsiteX0" fmla="*/ 70012 w 3044914"/>
              <a:gd name="connsiteY0" fmla="*/ 142718 h 364455"/>
              <a:gd name="connsiteX1" fmla="*/ 298516 w 3044914"/>
              <a:gd name="connsiteY1" fmla="*/ 37739 h 364455"/>
              <a:gd name="connsiteX2" fmla="*/ 1362459 w 3044914"/>
              <a:gd name="connsiteY2" fmla="*/ 124215 h 364455"/>
              <a:gd name="connsiteX3" fmla="*/ 1503207 w 3044914"/>
              <a:gd name="connsiteY3" fmla="*/ 147232 h 364455"/>
              <a:gd name="connsiteX4" fmla="*/ 3044914 w 3044914"/>
              <a:gd name="connsiteY4" fmla="*/ 234991 h 364455"/>
              <a:gd name="connsiteX5" fmla="*/ 1599748 w 3044914"/>
              <a:gd name="connsiteY5" fmla="*/ 358914 h 364455"/>
              <a:gd name="connsiteX6" fmla="*/ 70012 w 3044914"/>
              <a:gd name="connsiteY6" fmla="*/ 142718 h 364455"/>
              <a:gd name="connsiteX0" fmla="*/ 58704 w 3033606"/>
              <a:gd name="connsiteY0" fmla="*/ 140805 h 357418"/>
              <a:gd name="connsiteX1" fmla="*/ 287208 w 3033606"/>
              <a:gd name="connsiteY1" fmla="*/ 35826 h 357418"/>
              <a:gd name="connsiteX2" fmla="*/ 1351151 w 3033606"/>
              <a:gd name="connsiteY2" fmla="*/ 122302 h 357418"/>
              <a:gd name="connsiteX3" fmla="*/ 1491899 w 3033606"/>
              <a:gd name="connsiteY3" fmla="*/ 145319 h 357418"/>
              <a:gd name="connsiteX4" fmla="*/ 3033606 w 3033606"/>
              <a:gd name="connsiteY4" fmla="*/ 233078 h 357418"/>
              <a:gd name="connsiteX5" fmla="*/ 1588440 w 3033606"/>
              <a:gd name="connsiteY5" fmla="*/ 357001 h 357418"/>
              <a:gd name="connsiteX6" fmla="*/ 1421346 w 3033606"/>
              <a:gd name="connsiteY6" fmla="*/ 268561 h 357418"/>
              <a:gd name="connsiteX7" fmla="*/ 58704 w 3033606"/>
              <a:gd name="connsiteY7" fmla="*/ 140805 h 357418"/>
              <a:gd name="connsiteX0" fmla="*/ 58704 w 3039437"/>
              <a:gd name="connsiteY0" fmla="*/ 140805 h 357418"/>
              <a:gd name="connsiteX1" fmla="*/ 287208 w 3039437"/>
              <a:gd name="connsiteY1" fmla="*/ 35826 h 357418"/>
              <a:gd name="connsiteX2" fmla="*/ 1351151 w 3039437"/>
              <a:gd name="connsiteY2" fmla="*/ 122302 h 357418"/>
              <a:gd name="connsiteX3" fmla="*/ 1491899 w 3039437"/>
              <a:gd name="connsiteY3" fmla="*/ 145319 h 357418"/>
              <a:gd name="connsiteX4" fmla="*/ 2022062 w 3039437"/>
              <a:gd name="connsiteY4" fmla="*/ 241997 h 357418"/>
              <a:gd name="connsiteX5" fmla="*/ 3033606 w 3039437"/>
              <a:gd name="connsiteY5" fmla="*/ 233078 h 357418"/>
              <a:gd name="connsiteX6" fmla="*/ 1588440 w 3039437"/>
              <a:gd name="connsiteY6" fmla="*/ 357001 h 357418"/>
              <a:gd name="connsiteX7" fmla="*/ 1421346 w 3039437"/>
              <a:gd name="connsiteY7" fmla="*/ 268561 h 357418"/>
              <a:gd name="connsiteX8" fmla="*/ 58704 w 3039437"/>
              <a:gd name="connsiteY8" fmla="*/ 140805 h 357418"/>
              <a:gd name="connsiteX0" fmla="*/ 5408 w 2986141"/>
              <a:gd name="connsiteY0" fmla="*/ 138153 h 354710"/>
              <a:gd name="connsiteX1" fmla="*/ 233912 w 2986141"/>
              <a:gd name="connsiteY1" fmla="*/ 33174 h 354710"/>
              <a:gd name="connsiteX2" fmla="*/ 1297855 w 2986141"/>
              <a:gd name="connsiteY2" fmla="*/ 119650 h 354710"/>
              <a:gd name="connsiteX3" fmla="*/ 1438603 w 2986141"/>
              <a:gd name="connsiteY3" fmla="*/ 142667 h 354710"/>
              <a:gd name="connsiteX4" fmla="*/ 1968766 w 2986141"/>
              <a:gd name="connsiteY4" fmla="*/ 239345 h 354710"/>
              <a:gd name="connsiteX5" fmla="*/ 2980310 w 2986141"/>
              <a:gd name="connsiteY5" fmla="*/ 230426 h 354710"/>
              <a:gd name="connsiteX6" fmla="*/ 1535144 w 2986141"/>
              <a:gd name="connsiteY6" fmla="*/ 354349 h 354710"/>
              <a:gd name="connsiteX7" fmla="*/ 1368050 w 2986141"/>
              <a:gd name="connsiteY7" fmla="*/ 265909 h 354710"/>
              <a:gd name="connsiteX8" fmla="*/ 459940 w 2986141"/>
              <a:gd name="connsiteY8" fmla="*/ 129181 h 354710"/>
              <a:gd name="connsiteX9" fmla="*/ 5408 w 2986141"/>
              <a:gd name="connsiteY9" fmla="*/ 138153 h 354710"/>
              <a:gd name="connsiteX0" fmla="*/ 10856 w 2888408"/>
              <a:gd name="connsiteY0" fmla="*/ 89050 h 363307"/>
              <a:gd name="connsiteX1" fmla="*/ 136179 w 2888408"/>
              <a:gd name="connsiteY1" fmla="*/ 41771 h 363307"/>
              <a:gd name="connsiteX2" fmla="*/ 1200122 w 2888408"/>
              <a:gd name="connsiteY2" fmla="*/ 128247 h 363307"/>
              <a:gd name="connsiteX3" fmla="*/ 1340870 w 2888408"/>
              <a:gd name="connsiteY3" fmla="*/ 151264 h 363307"/>
              <a:gd name="connsiteX4" fmla="*/ 1871033 w 2888408"/>
              <a:gd name="connsiteY4" fmla="*/ 247942 h 363307"/>
              <a:gd name="connsiteX5" fmla="*/ 2882577 w 2888408"/>
              <a:gd name="connsiteY5" fmla="*/ 239023 h 363307"/>
              <a:gd name="connsiteX6" fmla="*/ 1437411 w 2888408"/>
              <a:gd name="connsiteY6" fmla="*/ 362946 h 363307"/>
              <a:gd name="connsiteX7" fmla="*/ 1270317 w 2888408"/>
              <a:gd name="connsiteY7" fmla="*/ 274506 h 363307"/>
              <a:gd name="connsiteX8" fmla="*/ 362207 w 2888408"/>
              <a:gd name="connsiteY8" fmla="*/ 137778 h 363307"/>
              <a:gd name="connsiteX9" fmla="*/ 10856 w 2888408"/>
              <a:gd name="connsiteY9" fmla="*/ 89050 h 363307"/>
              <a:gd name="connsiteX0" fmla="*/ 10856 w 2888408"/>
              <a:gd name="connsiteY0" fmla="*/ 89050 h 373904"/>
              <a:gd name="connsiteX1" fmla="*/ 136179 w 2888408"/>
              <a:gd name="connsiteY1" fmla="*/ 41771 h 373904"/>
              <a:gd name="connsiteX2" fmla="*/ 1200122 w 2888408"/>
              <a:gd name="connsiteY2" fmla="*/ 128247 h 373904"/>
              <a:gd name="connsiteX3" fmla="*/ 1340870 w 2888408"/>
              <a:gd name="connsiteY3" fmla="*/ 151264 h 373904"/>
              <a:gd name="connsiteX4" fmla="*/ 1871033 w 2888408"/>
              <a:gd name="connsiteY4" fmla="*/ 247942 h 373904"/>
              <a:gd name="connsiteX5" fmla="*/ 2882577 w 2888408"/>
              <a:gd name="connsiteY5" fmla="*/ 239023 h 373904"/>
              <a:gd name="connsiteX6" fmla="*/ 1437411 w 2888408"/>
              <a:gd name="connsiteY6" fmla="*/ 362946 h 373904"/>
              <a:gd name="connsiteX7" fmla="*/ 1249305 w 2888408"/>
              <a:gd name="connsiteY7" fmla="*/ 350024 h 373904"/>
              <a:gd name="connsiteX8" fmla="*/ 362207 w 2888408"/>
              <a:gd name="connsiteY8" fmla="*/ 137778 h 373904"/>
              <a:gd name="connsiteX9" fmla="*/ 10856 w 2888408"/>
              <a:gd name="connsiteY9" fmla="*/ 89050 h 373904"/>
              <a:gd name="connsiteX0" fmla="*/ 10856 w 2888408"/>
              <a:gd name="connsiteY0" fmla="*/ 89050 h 364211"/>
              <a:gd name="connsiteX1" fmla="*/ 136179 w 2888408"/>
              <a:gd name="connsiteY1" fmla="*/ 41771 h 364211"/>
              <a:gd name="connsiteX2" fmla="*/ 1200122 w 2888408"/>
              <a:gd name="connsiteY2" fmla="*/ 128247 h 364211"/>
              <a:gd name="connsiteX3" fmla="*/ 1340870 w 2888408"/>
              <a:gd name="connsiteY3" fmla="*/ 151264 h 364211"/>
              <a:gd name="connsiteX4" fmla="*/ 1871033 w 2888408"/>
              <a:gd name="connsiteY4" fmla="*/ 247942 h 364211"/>
              <a:gd name="connsiteX5" fmla="*/ 2882577 w 2888408"/>
              <a:gd name="connsiteY5" fmla="*/ 239023 h 364211"/>
              <a:gd name="connsiteX6" fmla="*/ 1437411 w 2888408"/>
              <a:gd name="connsiteY6" fmla="*/ 362946 h 364211"/>
              <a:gd name="connsiteX7" fmla="*/ 1375354 w 2888408"/>
              <a:gd name="connsiteY7" fmla="*/ 305887 h 364211"/>
              <a:gd name="connsiteX8" fmla="*/ 1249305 w 2888408"/>
              <a:gd name="connsiteY8" fmla="*/ 350024 h 364211"/>
              <a:gd name="connsiteX9" fmla="*/ 362207 w 2888408"/>
              <a:gd name="connsiteY9" fmla="*/ 137778 h 364211"/>
              <a:gd name="connsiteX10" fmla="*/ 10856 w 2888408"/>
              <a:gd name="connsiteY10" fmla="*/ 89050 h 364211"/>
              <a:gd name="connsiteX0" fmla="*/ 10856 w 2888408"/>
              <a:gd name="connsiteY0" fmla="*/ 89050 h 364211"/>
              <a:gd name="connsiteX1" fmla="*/ 136179 w 2888408"/>
              <a:gd name="connsiteY1" fmla="*/ 41771 h 364211"/>
              <a:gd name="connsiteX2" fmla="*/ 1200122 w 2888408"/>
              <a:gd name="connsiteY2" fmla="*/ 128247 h 364211"/>
              <a:gd name="connsiteX3" fmla="*/ 1340870 w 2888408"/>
              <a:gd name="connsiteY3" fmla="*/ 151264 h 364211"/>
              <a:gd name="connsiteX4" fmla="*/ 1871033 w 2888408"/>
              <a:gd name="connsiteY4" fmla="*/ 247942 h 364211"/>
              <a:gd name="connsiteX5" fmla="*/ 2882577 w 2888408"/>
              <a:gd name="connsiteY5" fmla="*/ 239023 h 364211"/>
              <a:gd name="connsiteX6" fmla="*/ 1437411 w 2888408"/>
              <a:gd name="connsiteY6" fmla="*/ 362946 h 364211"/>
              <a:gd name="connsiteX7" fmla="*/ 1375354 w 2888408"/>
              <a:gd name="connsiteY7" fmla="*/ 305887 h 364211"/>
              <a:gd name="connsiteX8" fmla="*/ 1276698 w 2888408"/>
              <a:gd name="connsiteY8" fmla="*/ 287800 h 364211"/>
              <a:gd name="connsiteX9" fmla="*/ 362207 w 2888408"/>
              <a:gd name="connsiteY9" fmla="*/ 137778 h 364211"/>
              <a:gd name="connsiteX10" fmla="*/ 10856 w 2888408"/>
              <a:gd name="connsiteY10" fmla="*/ 89050 h 364211"/>
              <a:gd name="connsiteX0" fmla="*/ 10856 w 2888408"/>
              <a:gd name="connsiteY0" fmla="*/ 89050 h 363894"/>
              <a:gd name="connsiteX1" fmla="*/ 136179 w 2888408"/>
              <a:gd name="connsiteY1" fmla="*/ 41771 h 363894"/>
              <a:gd name="connsiteX2" fmla="*/ 1200122 w 2888408"/>
              <a:gd name="connsiteY2" fmla="*/ 128247 h 363894"/>
              <a:gd name="connsiteX3" fmla="*/ 1340870 w 2888408"/>
              <a:gd name="connsiteY3" fmla="*/ 151264 h 363894"/>
              <a:gd name="connsiteX4" fmla="*/ 1871033 w 2888408"/>
              <a:gd name="connsiteY4" fmla="*/ 247942 h 363894"/>
              <a:gd name="connsiteX5" fmla="*/ 2882577 w 2888408"/>
              <a:gd name="connsiteY5" fmla="*/ 239023 h 363894"/>
              <a:gd name="connsiteX6" fmla="*/ 1437411 w 2888408"/>
              <a:gd name="connsiteY6" fmla="*/ 362946 h 363894"/>
              <a:gd name="connsiteX7" fmla="*/ 1276698 w 2888408"/>
              <a:gd name="connsiteY7" fmla="*/ 287800 h 363894"/>
              <a:gd name="connsiteX8" fmla="*/ 362207 w 2888408"/>
              <a:gd name="connsiteY8" fmla="*/ 137778 h 363894"/>
              <a:gd name="connsiteX9" fmla="*/ 10856 w 2888408"/>
              <a:gd name="connsiteY9" fmla="*/ 89050 h 363894"/>
              <a:gd name="connsiteX0" fmla="*/ 10856 w 2890534"/>
              <a:gd name="connsiteY0" fmla="*/ 89050 h 290821"/>
              <a:gd name="connsiteX1" fmla="*/ 136179 w 2890534"/>
              <a:gd name="connsiteY1" fmla="*/ 41771 h 290821"/>
              <a:gd name="connsiteX2" fmla="*/ 1200122 w 2890534"/>
              <a:gd name="connsiteY2" fmla="*/ 128247 h 290821"/>
              <a:gd name="connsiteX3" fmla="*/ 1340870 w 2890534"/>
              <a:gd name="connsiteY3" fmla="*/ 151264 h 290821"/>
              <a:gd name="connsiteX4" fmla="*/ 1871033 w 2890534"/>
              <a:gd name="connsiteY4" fmla="*/ 247942 h 290821"/>
              <a:gd name="connsiteX5" fmla="*/ 2882577 w 2890534"/>
              <a:gd name="connsiteY5" fmla="*/ 239023 h 290821"/>
              <a:gd name="connsiteX6" fmla="*/ 1276698 w 2890534"/>
              <a:gd name="connsiteY6" fmla="*/ 287800 h 290821"/>
              <a:gd name="connsiteX7" fmla="*/ 362207 w 2890534"/>
              <a:gd name="connsiteY7" fmla="*/ 137778 h 290821"/>
              <a:gd name="connsiteX8" fmla="*/ 10856 w 2890534"/>
              <a:gd name="connsiteY8" fmla="*/ 89050 h 290821"/>
              <a:gd name="connsiteX0" fmla="*/ 10856 w 2882973"/>
              <a:gd name="connsiteY0" fmla="*/ 89050 h 298866"/>
              <a:gd name="connsiteX1" fmla="*/ 136179 w 2882973"/>
              <a:gd name="connsiteY1" fmla="*/ 41771 h 298866"/>
              <a:gd name="connsiteX2" fmla="*/ 1200122 w 2882973"/>
              <a:gd name="connsiteY2" fmla="*/ 128247 h 298866"/>
              <a:gd name="connsiteX3" fmla="*/ 1340870 w 2882973"/>
              <a:gd name="connsiteY3" fmla="*/ 151264 h 298866"/>
              <a:gd name="connsiteX4" fmla="*/ 1871033 w 2882973"/>
              <a:gd name="connsiteY4" fmla="*/ 247942 h 298866"/>
              <a:gd name="connsiteX5" fmla="*/ 2882577 w 2882973"/>
              <a:gd name="connsiteY5" fmla="*/ 239023 h 298866"/>
              <a:gd name="connsiteX6" fmla="*/ 1748442 w 2882973"/>
              <a:gd name="connsiteY6" fmla="*/ 282238 h 298866"/>
              <a:gd name="connsiteX7" fmla="*/ 1276698 w 2882973"/>
              <a:gd name="connsiteY7" fmla="*/ 287800 h 298866"/>
              <a:gd name="connsiteX8" fmla="*/ 362207 w 2882973"/>
              <a:gd name="connsiteY8" fmla="*/ 137778 h 298866"/>
              <a:gd name="connsiteX9" fmla="*/ 10856 w 2882973"/>
              <a:gd name="connsiteY9" fmla="*/ 89050 h 298866"/>
              <a:gd name="connsiteX0" fmla="*/ 10856 w 2882973"/>
              <a:gd name="connsiteY0" fmla="*/ 89050 h 404761"/>
              <a:gd name="connsiteX1" fmla="*/ 136179 w 2882973"/>
              <a:gd name="connsiteY1" fmla="*/ 41771 h 404761"/>
              <a:gd name="connsiteX2" fmla="*/ 1200122 w 2882973"/>
              <a:gd name="connsiteY2" fmla="*/ 128247 h 404761"/>
              <a:gd name="connsiteX3" fmla="*/ 1340870 w 2882973"/>
              <a:gd name="connsiteY3" fmla="*/ 151264 h 404761"/>
              <a:gd name="connsiteX4" fmla="*/ 1871033 w 2882973"/>
              <a:gd name="connsiteY4" fmla="*/ 247942 h 404761"/>
              <a:gd name="connsiteX5" fmla="*/ 2882577 w 2882973"/>
              <a:gd name="connsiteY5" fmla="*/ 239023 h 404761"/>
              <a:gd name="connsiteX6" fmla="*/ 1749766 w 2882973"/>
              <a:gd name="connsiteY6" fmla="*/ 404295 h 404761"/>
              <a:gd name="connsiteX7" fmla="*/ 1276698 w 2882973"/>
              <a:gd name="connsiteY7" fmla="*/ 287800 h 404761"/>
              <a:gd name="connsiteX8" fmla="*/ 362207 w 2882973"/>
              <a:gd name="connsiteY8" fmla="*/ 137778 h 404761"/>
              <a:gd name="connsiteX9" fmla="*/ 10856 w 2882973"/>
              <a:gd name="connsiteY9" fmla="*/ 89050 h 404761"/>
              <a:gd name="connsiteX0" fmla="*/ 10856 w 2882973"/>
              <a:gd name="connsiteY0" fmla="*/ 89050 h 413655"/>
              <a:gd name="connsiteX1" fmla="*/ 136179 w 2882973"/>
              <a:gd name="connsiteY1" fmla="*/ 41771 h 413655"/>
              <a:gd name="connsiteX2" fmla="*/ 1200122 w 2882973"/>
              <a:gd name="connsiteY2" fmla="*/ 128247 h 413655"/>
              <a:gd name="connsiteX3" fmla="*/ 1340870 w 2882973"/>
              <a:gd name="connsiteY3" fmla="*/ 151264 h 413655"/>
              <a:gd name="connsiteX4" fmla="*/ 1871033 w 2882973"/>
              <a:gd name="connsiteY4" fmla="*/ 247942 h 413655"/>
              <a:gd name="connsiteX5" fmla="*/ 2882577 w 2882973"/>
              <a:gd name="connsiteY5" fmla="*/ 239023 h 413655"/>
              <a:gd name="connsiteX6" fmla="*/ 1749766 w 2882973"/>
              <a:gd name="connsiteY6" fmla="*/ 404295 h 413655"/>
              <a:gd name="connsiteX7" fmla="*/ 1667864 w 2882973"/>
              <a:gd name="connsiteY7" fmla="*/ 369987 h 413655"/>
              <a:gd name="connsiteX8" fmla="*/ 1276698 w 2882973"/>
              <a:gd name="connsiteY8" fmla="*/ 287800 h 413655"/>
              <a:gd name="connsiteX9" fmla="*/ 362207 w 2882973"/>
              <a:gd name="connsiteY9" fmla="*/ 137778 h 413655"/>
              <a:gd name="connsiteX10" fmla="*/ 10856 w 2882973"/>
              <a:gd name="connsiteY10" fmla="*/ 89050 h 413655"/>
              <a:gd name="connsiteX0" fmla="*/ 10856 w 2882973"/>
              <a:gd name="connsiteY0" fmla="*/ 89050 h 388977"/>
              <a:gd name="connsiteX1" fmla="*/ 136179 w 2882973"/>
              <a:gd name="connsiteY1" fmla="*/ 41771 h 388977"/>
              <a:gd name="connsiteX2" fmla="*/ 1200122 w 2882973"/>
              <a:gd name="connsiteY2" fmla="*/ 128247 h 388977"/>
              <a:gd name="connsiteX3" fmla="*/ 1340870 w 2882973"/>
              <a:gd name="connsiteY3" fmla="*/ 151264 h 388977"/>
              <a:gd name="connsiteX4" fmla="*/ 1871033 w 2882973"/>
              <a:gd name="connsiteY4" fmla="*/ 247942 h 388977"/>
              <a:gd name="connsiteX5" fmla="*/ 2882577 w 2882973"/>
              <a:gd name="connsiteY5" fmla="*/ 239023 h 388977"/>
              <a:gd name="connsiteX6" fmla="*/ 1766787 w 2882973"/>
              <a:gd name="connsiteY6" fmla="*/ 371587 h 388977"/>
              <a:gd name="connsiteX7" fmla="*/ 1667864 w 2882973"/>
              <a:gd name="connsiteY7" fmla="*/ 369987 h 388977"/>
              <a:gd name="connsiteX8" fmla="*/ 1276698 w 2882973"/>
              <a:gd name="connsiteY8" fmla="*/ 287800 h 388977"/>
              <a:gd name="connsiteX9" fmla="*/ 362207 w 2882973"/>
              <a:gd name="connsiteY9" fmla="*/ 137778 h 388977"/>
              <a:gd name="connsiteX10" fmla="*/ 10856 w 2882973"/>
              <a:gd name="connsiteY10" fmla="*/ 89050 h 388977"/>
              <a:gd name="connsiteX0" fmla="*/ 10856 w 2894004"/>
              <a:gd name="connsiteY0" fmla="*/ 89050 h 382761"/>
              <a:gd name="connsiteX1" fmla="*/ 136179 w 2894004"/>
              <a:gd name="connsiteY1" fmla="*/ 41771 h 382761"/>
              <a:gd name="connsiteX2" fmla="*/ 1200122 w 2894004"/>
              <a:gd name="connsiteY2" fmla="*/ 128247 h 382761"/>
              <a:gd name="connsiteX3" fmla="*/ 1340870 w 2894004"/>
              <a:gd name="connsiteY3" fmla="*/ 151264 h 382761"/>
              <a:gd name="connsiteX4" fmla="*/ 1871033 w 2894004"/>
              <a:gd name="connsiteY4" fmla="*/ 247942 h 382761"/>
              <a:gd name="connsiteX5" fmla="*/ 2882577 w 2894004"/>
              <a:gd name="connsiteY5" fmla="*/ 239023 h 382761"/>
              <a:gd name="connsiteX6" fmla="*/ 2390636 w 2894004"/>
              <a:gd name="connsiteY6" fmla="*/ 342100 h 382761"/>
              <a:gd name="connsiteX7" fmla="*/ 1766787 w 2894004"/>
              <a:gd name="connsiteY7" fmla="*/ 371587 h 382761"/>
              <a:gd name="connsiteX8" fmla="*/ 1667864 w 2894004"/>
              <a:gd name="connsiteY8" fmla="*/ 369987 h 382761"/>
              <a:gd name="connsiteX9" fmla="*/ 1276698 w 2894004"/>
              <a:gd name="connsiteY9" fmla="*/ 287800 h 382761"/>
              <a:gd name="connsiteX10" fmla="*/ 362207 w 2894004"/>
              <a:gd name="connsiteY10" fmla="*/ 137778 h 382761"/>
              <a:gd name="connsiteX11" fmla="*/ 10856 w 2894004"/>
              <a:gd name="connsiteY11" fmla="*/ 89050 h 382761"/>
              <a:gd name="connsiteX0" fmla="*/ 10856 w 2900513"/>
              <a:gd name="connsiteY0" fmla="*/ 89050 h 382761"/>
              <a:gd name="connsiteX1" fmla="*/ 136179 w 2900513"/>
              <a:gd name="connsiteY1" fmla="*/ 41771 h 382761"/>
              <a:gd name="connsiteX2" fmla="*/ 1200122 w 2900513"/>
              <a:gd name="connsiteY2" fmla="*/ 128247 h 382761"/>
              <a:gd name="connsiteX3" fmla="*/ 1340870 w 2900513"/>
              <a:gd name="connsiteY3" fmla="*/ 151264 h 382761"/>
              <a:gd name="connsiteX4" fmla="*/ 1871033 w 2900513"/>
              <a:gd name="connsiteY4" fmla="*/ 247942 h 382761"/>
              <a:gd name="connsiteX5" fmla="*/ 2702833 w 2900513"/>
              <a:gd name="connsiteY5" fmla="*/ 208624 h 382761"/>
              <a:gd name="connsiteX6" fmla="*/ 2882577 w 2900513"/>
              <a:gd name="connsiteY6" fmla="*/ 239023 h 382761"/>
              <a:gd name="connsiteX7" fmla="*/ 2390636 w 2900513"/>
              <a:gd name="connsiteY7" fmla="*/ 342100 h 382761"/>
              <a:gd name="connsiteX8" fmla="*/ 1766787 w 2900513"/>
              <a:gd name="connsiteY8" fmla="*/ 371587 h 382761"/>
              <a:gd name="connsiteX9" fmla="*/ 1667864 w 2900513"/>
              <a:gd name="connsiteY9" fmla="*/ 369987 h 382761"/>
              <a:gd name="connsiteX10" fmla="*/ 1276698 w 2900513"/>
              <a:gd name="connsiteY10" fmla="*/ 287800 h 382761"/>
              <a:gd name="connsiteX11" fmla="*/ 362207 w 2900513"/>
              <a:gd name="connsiteY11" fmla="*/ 137778 h 382761"/>
              <a:gd name="connsiteX12" fmla="*/ 10856 w 2900513"/>
              <a:gd name="connsiteY12" fmla="*/ 89050 h 382761"/>
              <a:gd name="connsiteX0" fmla="*/ 10856 w 2901726"/>
              <a:gd name="connsiteY0" fmla="*/ 89050 h 382761"/>
              <a:gd name="connsiteX1" fmla="*/ 136179 w 2901726"/>
              <a:gd name="connsiteY1" fmla="*/ 41771 h 382761"/>
              <a:gd name="connsiteX2" fmla="*/ 1200122 w 2901726"/>
              <a:gd name="connsiteY2" fmla="*/ 128247 h 382761"/>
              <a:gd name="connsiteX3" fmla="*/ 1340870 w 2901726"/>
              <a:gd name="connsiteY3" fmla="*/ 151264 h 382761"/>
              <a:gd name="connsiteX4" fmla="*/ 1871033 w 2901726"/>
              <a:gd name="connsiteY4" fmla="*/ 247942 h 382761"/>
              <a:gd name="connsiteX5" fmla="*/ 2702833 w 2901726"/>
              <a:gd name="connsiteY5" fmla="*/ 208624 h 382761"/>
              <a:gd name="connsiteX6" fmla="*/ 2882577 w 2901726"/>
              <a:gd name="connsiteY6" fmla="*/ 239023 h 382761"/>
              <a:gd name="connsiteX7" fmla="*/ 2390636 w 2901726"/>
              <a:gd name="connsiteY7" fmla="*/ 342100 h 382761"/>
              <a:gd name="connsiteX8" fmla="*/ 1766787 w 2901726"/>
              <a:gd name="connsiteY8" fmla="*/ 371587 h 382761"/>
              <a:gd name="connsiteX9" fmla="*/ 1667864 w 2901726"/>
              <a:gd name="connsiteY9" fmla="*/ 369987 h 382761"/>
              <a:gd name="connsiteX10" fmla="*/ 1276698 w 2901726"/>
              <a:gd name="connsiteY10" fmla="*/ 287800 h 382761"/>
              <a:gd name="connsiteX11" fmla="*/ 362207 w 2901726"/>
              <a:gd name="connsiteY11" fmla="*/ 137778 h 382761"/>
              <a:gd name="connsiteX12" fmla="*/ 10856 w 2901726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10856 w 2940357"/>
              <a:gd name="connsiteY0" fmla="*/ 89050 h 382761"/>
              <a:gd name="connsiteX1" fmla="*/ 136179 w 2940357"/>
              <a:gd name="connsiteY1" fmla="*/ 41771 h 382761"/>
              <a:gd name="connsiteX2" fmla="*/ 1200122 w 2940357"/>
              <a:gd name="connsiteY2" fmla="*/ 128247 h 382761"/>
              <a:gd name="connsiteX3" fmla="*/ 1340870 w 2940357"/>
              <a:gd name="connsiteY3" fmla="*/ 151264 h 382761"/>
              <a:gd name="connsiteX4" fmla="*/ 1871033 w 2940357"/>
              <a:gd name="connsiteY4" fmla="*/ 247942 h 382761"/>
              <a:gd name="connsiteX5" fmla="*/ 2702833 w 2940357"/>
              <a:gd name="connsiteY5" fmla="*/ 208624 h 382761"/>
              <a:gd name="connsiteX6" fmla="*/ 2926190 w 2940357"/>
              <a:gd name="connsiteY6" fmla="*/ 193553 h 382761"/>
              <a:gd name="connsiteX7" fmla="*/ 2390636 w 2940357"/>
              <a:gd name="connsiteY7" fmla="*/ 342100 h 382761"/>
              <a:gd name="connsiteX8" fmla="*/ 1766787 w 2940357"/>
              <a:gd name="connsiteY8" fmla="*/ 371587 h 382761"/>
              <a:gd name="connsiteX9" fmla="*/ 1667864 w 2940357"/>
              <a:gd name="connsiteY9" fmla="*/ 369987 h 382761"/>
              <a:gd name="connsiteX10" fmla="*/ 1276698 w 2940357"/>
              <a:gd name="connsiteY10" fmla="*/ 287800 h 382761"/>
              <a:gd name="connsiteX11" fmla="*/ 362207 w 2940357"/>
              <a:gd name="connsiteY11" fmla="*/ 137778 h 382761"/>
              <a:gd name="connsiteX12" fmla="*/ 10856 w 2940357"/>
              <a:gd name="connsiteY12" fmla="*/ 89050 h 382761"/>
              <a:gd name="connsiteX0" fmla="*/ 0 w 2929501"/>
              <a:gd name="connsiteY0" fmla="*/ 60 h 293771"/>
              <a:gd name="connsiteX1" fmla="*/ 1189266 w 2929501"/>
              <a:gd name="connsiteY1" fmla="*/ 39257 h 293771"/>
              <a:gd name="connsiteX2" fmla="*/ 1330014 w 2929501"/>
              <a:gd name="connsiteY2" fmla="*/ 62274 h 293771"/>
              <a:gd name="connsiteX3" fmla="*/ 1860177 w 2929501"/>
              <a:gd name="connsiteY3" fmla="*/ 158952 h 293771"/>
              <a:gd name="connsiteX4" fmla="*/ 2691977 w 2929501"/>
              <a:gd name="connsiteY4" fmla="*/ 119634 h 293771"/>
              <a:gd name="connsiteX5" fmla="*/ 2915334 w 2929501"/>
              <a:gd name="connsiteY5" fmla="*/ 104563 h 293771"/>
              <a:gd name="connsiteX6" fmla="*/ 2379780 w 2929501"/>
              <a:gd name="connsiteY6" fmla="*/ 253110 h 293771"/>
              <a:gd name="connsiteX7" fmla="*/ 1755931 w 2929501"/>
              <a:gd name="connsiteY7" fmla="*/ 282597 h 293771"/>
              <a:gd name="connsiteX8" fmla="*/ 1657008 w 2929501"/>
              <a:gd name="connsiteY8" fmla="*/ 280997 h 293771"/>
              <a:gd name="connsiteX9" fmla="*/ 1265842 w 2929501"/>
              <a:gd name="connsiteY9" fmla="*/ 198810 h 293771"/>
              <a:gd name="connsiteX10" fmla="*/ 351351 w 2929501"/>
              <a:gd name="connsiteY10" fmla="*/ 48788 h 293771"/>
              <a:gd name="connsiteX11" fmla="*/ 0 w 2929501"/>
              <a:gd name="connsiteY11" fmla="*/ 60 h 293771"/>
              <a:gd name="connsiteX0" fmla="*/ 665 w 2930166"/>
              <a:gd name="connsiteY0" fmla="*/ 98965 h 392676"/>
              <a:gd name="connsiteX1" fmla="*/ 420365 w 2930166"/>
              <a:gd name="connsiteY1" fmla="*/ 375 h 392676"/>
              <a:gd name="connsiteX2" fmla="*/ 1189931 w 2930166"/>
              <a:gd name="connsiteY2" fmla="*/ 138162 h 392676"/>
              <a:gd name="connsiteX3" fmla="*/ 1330679 w 2930166"/>
              <a:gd name="connsiteY3" fmla="*/ 161179 h 392676"/>
              <a:gd name="connsiteX4" fmla="*/ 1860842 w 2930166"/>
              <a:gd name="connsiteY4" fmla="*/ 257857 h 392676"/>
              <a:gd name="connsiteX5" fmla="*/ 2692642 w 2930166"/>
              <a:gd name="connsiteY5" fmla="*/ 218539 h 392676"/>
              <a:gd name="connsiteX6" fmla="*/ 2915999 w 2930166"/>
              <a:gd name="connsiteY6" fmla="*/ 203468 h 392676"/>
              <a:gd name="connsiteX7" fmla="*/ 2380445 w 2930166"/>
              <a:gd name="connsiteY7" fmla="*/ 352015 h 392676"/>
              <a:gd name="connsiteX8" fmla="*/ 1756596 w 2930166"/>
              <a:gd name="connsiteY8" fmla="*/ 381502 h 392676"/>
              <a:gd name="connsiteX9" fmla="*/ 1657673 w 2930166"/>
              <a:gd name="connsiteY9" fmla="*/ 379902 h 392676"/>
              <a:gd name="connsiteX10" fmla="*/ 1266507 w 2930166"/>
              <a:gd name="connsiteY10" fmla="*/ 297715 h 392676"/>
              <a:gd name="connsiteX11" fmla="*/ 352016 w 2930166"/>
              <a:gd name="connsiteY11" fmla="*/ 147693 h 392676"/>
              <a:gd name="connsiteX12" fmla="*/ 665 w 2930166"/>
              <a:gd name="connsiteY12" fmla="*/ 98965 h 392676"/>
              <a:gd name="connsiteX0" fmla="*/ 665 w 2930166"/>
              <a:gd name="connsiteY0" fmla="*/ 98590 h 392301"/>
              <a:gd name="connsiteX1" fmla="*/ 420365 w 2930166"/>
              <a:gd name="connsiteY1" fmla="*/ 0 h 392301"/>
              <a:gd name="connsiteX2" fmla="*/ 1189931 w 2930166"/>
              <a:gd name="connsiteY2" fmla="*/ 137787 h 392301"/>
              <a:gd name="connsiteX3" fmla="*/ 1330679 w 2930166"/>
              <a:gd name="connsiteY3" fmla="*/ 160804 h 392301"/>
              <a:gd name="connsiteX4" fmla="*/ 1860842 w 2930166"/>
              <a:gd name="connsiteY4" fmla="*/ 257482 h 392301"/>
              <a:gd name="connsiteX5" fmla="*/ 2692642 w 2930166"/>
              <a:gd name="connsiteY5" fmla="*/ 218164 h 392301"/>
              <a:gd name="connsiteX6" fmla="*/ 2915999 w 2930166"/>
              <a:gd name="connsiteY6" fmla="*/ 203093 h 392301"/>
              <a:gd name="connsiteX7" fmla="*/ 2380445 w 2930166"/>
              <a:gd name="connsiteY7" fmla="*/ 351640 h 392301"/>
              <a:gd name="connsiteX8" fmla="*/ 1756596 w 2930166"/>
              <a:gd name="connsiteY8" fmla="*/ 381127 h 392301"/>
              <a:gd name="connsiteX9" fmla="*/ 1657673 w 2930166"/>
              <a:gd name="connsiteY9" fmla="*/ 379527 h 392301"/>
              <a:gd name="connsiteX10" fmla="*/ 1266507 w 2930166"/>
              <a:gd name="connsiteY10" fmla="*/ 297340 h 392301"/>
              <a:gd name="connsiteX11" fmla="*/ 352016 w 2930166"/>
              <a:gd name="connsiteY11" fmla="*/ 147318 h 392301"/>
              <a:gd name="connsiteX12" fmla="*/ 665 w 2930166"/>
              <a:gd name="connsiteY12" fmla="*/ 98590 h 3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0166" h="392301">
                <a:moveTo>
                  <a:pt x="665" y="98590"/>
                </a:moveTo>
                <a:cubicBezTo>
                  <a:pt x="12057" y="74037"/>
                  <a:pt x="122699" y="24839"/>
                  <a:pt x="420365" y="0"/>
                </a:cubicBezTo>
                <a:cubicBezTo>
                  <a:pt x="618576" y="6533"/>
                  <a:pt x="1033026" y="125745"/>
                  <a:pt x="1189931" y="137787"/>
                </a:cubicBezTo>
                <a:cubicBezTo>
                  <a:pt x="1346836" y="149829"/>
                  <a:pt x="1218861" y="140855"/>
                  <a:pt x="1330679" y="160804"/>
                </a:cubicBezTo>
                <a:cubicBezTo>
                  <a:pt x="1442497" y="180753"/>
                  <a:pt x="1633361" y="244066"/>
                  <a:pt x="1860842" y="257482"/>
                </a:cubicBezTo>
                <a:cubicBezTo>
                  <a:pt x="2088323" y="270898"/>
                  <a:pt x="2524051" y="219650"/>
                  <a:pt x="2692642" y="218164"/>
                </a:cubicBezTo>
                <a:cubicBezTo>
                  <a:pt x="2870805" y="236622"/>
                  <a:pt x="2968519" y="184703"/>
                  <a:pt x="2915999" y="203093"/>
                </a:cubicBezTo>
                <a:cubicBezTo>
                  <a:pt x="2884479" y="350454"/>
                  <a:pt x="2566410" y="329546"/>
                  <a:pt x="2380445" y="351640"/>
                </a:cubicBezTo>
                <a:cubicBezTo>
                  <a:pt x="2194480" y="373734"/>
                  <a:pt x="1873335" y="368723"/>
                  <a:pt x="1756596" y="381127"/>
                </a:cubicBezTo>
                <a:cubicBezTo>
                  <a:pt x="1639857" y="393531"/>
                  <a:pt x="1736518" y="398943"/>
                  <a:pt x="1657673" y="379527"/>
                </a:cubicBezTo>
                <a:cubicBezTo>
                  <a:pt x="1578828" y="360111"/>
                  <a:pt x="1479064" y="342556"/>
                  <a:pt x="1266507" y="297340"/>
                </a:cubicBezTo>
                <a:cubicBezTo>
                  <a:pt x="1053950" y="252124"/>
                  <a:pt x="579123" y="168611"/>
                  <a:pt x="352016" y="147318"/>
                </a:cubicBezTo>
                <a:cubicBezTo>
                  <a:pt x="124909" y="126025"/>
                  <a:pt x="-10727" y="123143"/>
                  <a:pt x="665" y="9859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934E28C-C94F-4A9E-8D2E-B6498BE8CFE9}"/>
              </a:ext>
            </a:extLst>
          </p:cNvPr>
          <p:cNvCxnSpPr>
            <a:cxnSpLocks/>
          </p:cNvCxnSpPr>
          <p:nvPr/>
        </p:nvCxnSpPr>
        <p:spPr>
          <a:xfrm>
            <a:off x="1898230" y="3895713"/>
            <a:ext cx="2025698" cy="10935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3406F2A1-8E2E-4C67-AB20-C2058F4FAD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64" y="988062"/>
            <a:ext cx="6004471" cy="536581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要対策箇所図１</a:t>
            </a:r>
            <a:endParaRPr kumimoji="1" lang="ja-JP" altLang="en-US" sz="3200" dirty="0"/>
          </a:p>
        </p:txBody>
      </p:sp>
      <p:sp>
        <p:nvSpPr>
          <p:cNvPr id="16" name="フリーフォーム 15"/>
          <p:cNvSpPr/>
          <p:nvPr/>
        </p:nvSpPr>
        <p:spPr>
          <a:xfrm>
            <a:off x="3779912" y="5948120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1854003" y="2451529"/>
            <a:ext cx="1749485" cy="1008112"/>
          </a:xfrm>
          <a:custGeom>
            <a:avLst/>
            <a:gdLst>
              <a:gd name="connsiteX0" fmla="*/ 0 w 2108200"/>
              <a:gd name="connsiteY0" fmla="*/ 0 h 914400"/>
              <a:gd name="connsiteX1" fmla="*/ 292100 w 2108200"/>
              <a:gd name="connsiteY1" fmla="*/ 342900 h 914400"/>
              <a:gd name="connsiteX2" fmla="*/ 781050 w 2108200"/>
              <a:gd name="connsiteY2" fmla="*/ 717550 h 914400"/>
              <a:gd name="connsiteX3" fmla="*/ 939800 w 2108200"/>
              <a:gd name="connsiteY3" fmla="*/ 742950 h 914400"/>
              <a:gd name="connsiteX4" fmla="*/ 1085850 w 2108200"/>
              <a:gd name="connsiteY4" fmla="*/ 838200 h 914400"/>
              <a:gd name="connsiteX5" fmla="*/ 1143000 w 2108200"/>
              <a:gd name="connsiteY5" fmla="*/ 831850 h 914400"/>
              <a:gd name="connsiteX6" fmla="*/ 1181100 w 2108200"/>
              <a:gd name="connsiteY6" fmla="*/ 812800 h 914400"/>
              <a:gd name="connsiteX7" fmla="*/ 1238250 w 2108200"/>
              <a:gd name="connsiteY7" fmla="*/ 895350 h 914400"/>
              <a:gd name="connsiteX8" fmla="*/ 1301750 w 2108200"/>
              <a:gd name="connsiteY8" fmla="*/ 914400 h 914400"/>
              <a:gd name="connsiteX9" fmla="*/ 1447800 w 2108200"/>
              <a:gd name="connsiteY9" fmla="*/ 908050 h 914400"/>
              <a:gd name="connsiteX10" fmla="*/ 2108200 w 2108200"/>
              <a:gd name="connsiteY10" fmla="*/ 81915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00" h="914400">
                <a:moveTo>
                  <a:pt x="0" y="0"/>
                </a:moveTo>
                <a:lnTo>
                  <a:pt x="292100" y="342900"/>
                </a:lnTo>
                <a:lnTo>
                  <a:pt x="781050" y="717550"/>
                </a:lnTo>
                <a:lnTo>
                  <a:pt x="939800" y="742950"/>
                </a:lnTo>
                <a:lnTo>
                  <a:pt x="1085850" y="838200"/>
                </a:lnTo>
                <a:lnTo>
                  <a:pt x="1143000" y="831850"/>
                </a:lnTo>
                <a:lnTo>
                  <a:pt x="1181100" y="812800"/>
                </a:lnTo>
                <a:lnTo>
                  <a:pt x="1238250" y="895350"/>
                </a:lnTo>
                <a:lnTo>
                  <a:pt x="1301750" y="914400"/>
                </a:lnTo>
                <a:lnTo>
                  <a:pt x="1447800" y="908050"/>
                </a:lnTo>
                <a:lnTo>
                  <a:pt x="2108200" y="8191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663446" y="3165869"/>
            <a:ext cx="1629455" cy="2676476"/>
          </a:xfrm>
          <a:custGeom>
            <a:avLst/>
            <a:gdLst>
              <a:gd name="connsiteX0" fmla="*/ 0 w 1866900"/>
              <a:gd name="connsiteY0" fmla="*/ 971550 h 2476500"/>
              <a:gd name="connsiteX1" fmla="*/ 400050 w 1866900"/>
              <a:gd name="connsiteY1" fmla="*/ 1073150 h 2476500"/>
              <a:gd name="connsiteX2" fmla="*/ 742950 w 1866900"/>
              <a:gd name="connsiteY2" fmla="*/ 1168400 h 2476500"/>
              <a:gd name="connsiteX3" fmla="*/ 1136650 w 1866900"/>
              <a:gd name="connsiteY3" fmla="*/ 1250950 h 2476500"/>
              <a:gd name="connsiteX4" fmla="*/ 1504950 w 1866900"/>
              <a:gd name="connsiteY4" fmla="*/ 1295400 h 2476500"/>
              <a:gd name="connsiteX5" fmla="*/ 1854200 w 1866900"/>
              <a:gd name="connsiteY5" fmla="*/ 1295400 h 2476500"/>
              <a:gd name="connsiteX6" fmla="*/ 1860550 w 1866900"/>
              <a:gd name="connsiteY6" fmla="*/ 984250 h 2476500"/>
              <a:gd name="connsiteX7" fmla="*/ 1847850 w 1866900"/>
              <a:gd name="connsiteY7" fmla="*/ 908050 h 2476500"/>
              <a:gd name="connsiteX8" fmla="*/ 1847850 w 1866900"/>
              <a:gd name="connsiteY8" fmla="*/ 342900 h 2476500"/>
              <a:gd name="connsiteX9" fmla="*/ 1866900 w 1866900"/>
              <a:gd name="connsiteY9" fmla="*/ 0 h 2476500"/>
              <a:gd name="connsiteX10" fmla="*/ 1593850 w 1866900"/>
              <a:gd name="connsiteY10" fmla="*/ 330200 h 2476500"/>
              <a:gd name="connsiteX11" fmla="*/ 1492250 w 1866900"/>
              <a:gd name="connsiteY11" fmla="*/ 444500 h 2476500"/>
              <a:gd name="connsiteX12" fmla="*/ 1428750 w 1866900"/>
              <a:gd name="connsiteY12" fmla="*/ 565150 h 2476500"/>
              <a:gd name="connsiteX13" fmla="*/ 1028700 w 1866900"/>
              <a:gd name="connsiteY13" fmla="*/ 1498600 h 2476500"/>
              <a:gd name="connsiteX14" fmla="*/ 412750 w 1866900"/>
              <a:gd name="connsiteY14" fmla="*/ 2228850 h 2476500"/>
              <a:gd name="connsiteX15" fmla="*/ 82550 w 1866900"/>
              <a:gd name="connsiteY15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6900" h="2476500">
                <a:moveTo>
                  <a:pt x="0" y="971550"/>
                </a:moveTo>
                <a:lnTo>
                  <a:pt x="400050" y="1073150"/>
                </a:lnTo>
                <a:lnTo>
                  <a:pt x="742950" y="1168400"/>
                </a:lnTo>
                <a:lnTo>
                  <a:pt x="1136650" y="1250950"/>
                </a:lnTo>
                <a:lnTo>
                  <a:pt x="1504950" y="1295400"/>
                </a:lnTo>
                <a:lnTo>
                  <a:pt x="1854200" y="1295400"/>
                </a:lnTo>
                <a:lnTo>
                  <a:pt x="1860550" y="984250"/>
                </a:lnTo>
                <a:lnTo>
                  <a:pt x="1847850" y="908050"/>
                </a:lnTo>
                <a:lnTo>
                  <a:pt x="1847850" y="342900"/>
                </a:lnTo>
                <a:lnTo>
                  <a:pt x="1866900" y="0"/>
                </a:lnTo>
                <a:lnTo>
                  <a:pt x="1593850" y="330200"/>
                </a:lnTo>
                <a:lnTo>
                  <a:pt x="1492250" y="444500"/>
                </a:lnTo>
                <a:lnTo>
                  <a:pt x="1428750" y="565150"/>
                </a:lnTo>
                <a:lnTo>
                  <a:pt x="1028700" y="1498600"/>
                </a:lnTo>
                <a:lnTo>
                  <a:pt x="412750" y="2228850"/>
                </a:lnTo>
                <a:lnTo>
                  <a:pt x="82550" y="24765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456062" y="1628800"/>
            <a:ext cx="270275" cy="4536503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093464" y="5557824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1538354" y="2344467"/>
            <a:ext cx="4471231" cy="833997"/>
          </a:xfrm>
          <a:custGeom>
            <a:avLst/>
            <a:gdLst>
              <a:gd name="connsiteX0" fmla="*/ 0 w 5143500"/>
              <a:gd name="connsiteY0" fmla="*/ 0 h 762000"/>
              <a:gd name="connsiteX1" fmla="*/ 381000 w 5143500"/>
              <a:gd name="connsiteY1" fmla="*/ 123825 h 762000"/>
              <a:gd name="connsiteX2" fmla="*/ 1333500 w 5143500"/>
              <a:gd name="connsiteY2" fmla="*/ 666750 h 762000"/>
              <a:gd name="connsiteX3" fmla="*/ 1581150 w 5143500"/>
              <a:gd name="connsiteY3" fmla="*/ 762000 h 762000"/>
              <a:gd name="connsiteX4" fmla="*/ 1676400 w 5143500"/>
              <a:gd name="connsiteY4" fmla="*/ 752475 h 762000"/>
              <a:gd name="connsiteX5" fmla="*/ 2266950 w 5143500"/>
              <a:gd name="connsiteY5" fmla="*/ 685800 h 762000"/>
              <a:gd name="connsiteX6" fmla="*/ 2552700 w 5143500"/>
              <a:gd name="connsiteY6" fmla="*/ 666750 h 762000"/>
              <a:gd name="connsiteX7" fmla="*/ 3419475 w 5143500"/>
              <a:gd name="connsiteY7" fmla="*/ 695325 h 762000"/>
              <a:gd name="connsiteX8" fmla="*/ 4648200 w 5143500"/>
              <a:gd name="connsiteY8" fmla="*/ 733425 h 762000"/>
              <a:gd name="connsiteX9" fmla="*/ 4724400 w 5143500"/>
              <a:gd name="connsiteY9" fmla="*/ 714375 h 762000"/>
              <a:gd name="connsiteX10" fmla="*/ 4800600 w 5143500"/>
              <a:gd name="connsiteY10" fmla="*/ 619125 h 762000"/>
              <a:gd name="connsiteX11" fmla="*/ 5143500 w 5143500"/>
              <a:gd name="connsiteY11" fmla="*/ 1143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500" h="762000">
                <a:moveTo>
                  <a:pt x="0" y="0"/>
                </a:moveTo>
                <a:lnTo>
                  <a:pt x="381000" y="123825"/>
                </a:lnTo>
                <a:lnTo>
                  <a:pt x="1333500" y="666750"/>
                </a:lnTo>
                <a:lnTo>
                  <a:pt x="1581150" y="762000"/>
                </a:lnTo>
                <a:lnTo>
                  <a:pt x="1676400" y="752475"/>
                </a:lnTo>
                <a:lnTo>
                  <a:pt x="2266950" y="685800"/>
                </a:lnTo>
                <a:lnTo>
                  <a:pt x="2552700" y="666750"/>
                </a:lnTo>
                <a:lnTo>
                  <a:pt x="3419475" y="695325"/>
                </a:lnTo>
                <a:lnTo>
                  <a:pt x="4648200" y="733425"/>
                </a:lnTo>
                <a:lnTo>
                  <a:pt x="4724400" y="714375"/>
                </a:lnTo>
                <a:lnTo>
                  <a:pt x="4800600" y="619125"/>
                </a:lnTo>
                <a:lnTo>
                  <a:pt x="5143500" y="114300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646527" y="3402193"/>
            <a:ext cx="1629455" cy="120248"/>
          </a:xfrm>
          <a:custGeom>
            <a:avLst/>
            <a:gdLst>
              <a:gd name="connsiteX0" fmla="*/ 0 w 1885950"/>
              <a:gd name="connsiteY0" fmla="*/ 0 h 171450"/>
              <a:gd name="connsiteX1" fmla="*/ 238125 w 1885950"/>
              <a:gd name="connsiteY1" fmla="*/ 76200 h 171450"/>
              <a:gd name="connsiteX2" fmla="*/ 1885950 w 18859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50" h="171450">
                <a:moveTo>
                  <a:pt x="0" y="0"/>
                </a:moveTo>
                <a:lnTo>
                  <a:pt x="238125" y="76200"/>
                </a:lnTo>
                <a:lnTo>
                  <a:pt x="1885950" y="1714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150799" y="2998949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631671" y="5428261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5400211" y="3185963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フリーフォーム 20">
            <a:extLst>
              <a:ext uri="{FF2B5EF4-FFF2-40B4-BE49-F238E27FC236}">
                <a16:creationId xmlns:a16="http://schemas.microsoft.com/office/drawing/2014/main" id="{313A54B6-7285-4985-AF4E-778B477EDE62}"/>
              </a:ext>
            </a:extLst>
          </p:cNvPr>
          <p:cNvSpPr/>
          <p:nvPr/>
        </p:nvSpPr>
        <p:spPr>
          <a:xfrm rot="2469386" flipH="1" flipV="1">
            <a:off x="6208306" y="916431"/>
            <a:ext cx="387702" cy="1612472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23">
            <a:extLst>
              <a:ext uri="{FF2B5EF4-FFF2-40B4-BE49-F238E27FC236}">
                <a16:creationId xmlns:a16="http://schemas.microsoft.com/office/drawing/2014/main" id="{2310824F-C73F-4A99-A94F-E405332DCE86}"/>
              </a:ext>
            </a:extLst>
          </p:cNvPr>
          <p:cNvSpPr/>
          <p:nvPr/>
        </p:nvSpPr>
        <p:spPr>
          <a:xfrm>
            <a:off x="6604631" y="1372043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355D2DA9-287E-4A06-BA97-56ACA84495B2}"/>
              </a:ext>
            </a:extLst>
          </p:cNvPr>
          <p:cNvCxnSpPr>
            <a:cxnSpLocks/>
          </p:cNvCxnSpPr>
          <p:nvPr/>
        </p:nvCxnSpPr>
        <p:spPr>
          <a:xfrm flipH="1" flipV="1">
            <a:off x="6856631" y="1580082"/>
            <a:ext cx="255249" cy="12850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789532" y="3093813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E49DB17-457A-4103-9C01-57E1B131E4BD}"/>
              </a:ext>
            </a:extLst>
          </p:cNvPr>
          <p:cNvSpPr/>
          <p:nvPr/>
        </p:nvSpPr>
        <p:spPr>
          <a:xfrm>
            <a:off x="7131737" y="1505278"/>
            <a:ext cx="96865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</a:t>
            </a:r>
            <a:r>
              <a:rPr lang="ja-JP" altLang="en-US" sz="1200" dirty="0">
                <a:solidFill>
                  <a:schemeClr val="tx1"/>
                </a:solidFill>
              </a:rPr>
              <a:t>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円/楕円 23">
            <a:extLst>
              <a:ext uri="{FF2B5EF4-FFF2-40B4-BE49-F238E27FC236}">
                <a16:creationId xmlns:a16="http://schemas.microsoft.com/office/drawing/2014/main" id="{33C5F4E1-D049-4956-A86B-E7F23970BFD7}"/>
              </a:ext>
            </a:extLst>
          </p:cNvPr>
          <p:cNvSpPr/>
          <p:nvPr/>
        </p:nvSpPr>
        <p:spPr>
          <a:xfrm>
            <a:off x="3773970" y="3034283"/>
            <a:ext cx="141168" cy="425358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393D8B9-0EEB-4190-B24F-A1A23E1326BE}"/>
              </a:ext>
            </a:extLst>
          </p:cNvPr>
          <p:cNvSpPr/>
          <p:nvPr/>
        </p:nvSpPr>
        <p:spPr>
          <a:xfrm>
            <a:off x="3975096" y="3402193"/>
            <a:ext cx="117322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危険箇所４、７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909A519-5135-49EB-9C24-BF7025D1872B}"/>
              </a:ext>
            </a:extLst>
          </p:cNvPr>
          <p:cNvCxnSpPr>
            <a:cxnSpLocks/>
          </p:cNvCxnSpPr>
          <p:nvPr/>
        </p:nvCxnSpPr>
        <p:spPr>
          <a:xfrm flipH="1" flipV="1">
            <a:off x="3924732" y="3255572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9010A29-5959-427C-9A3E-030CDAA04416}"/>
              </a:ext>
            </a:extLst>
          </p:cNvPr>
          <p:cNvCxnSpPr>
            <a:cxnSpLocks/>
          </p:cNvCxnSpPr>
          <p:nvPr/>
        </p:nvCxnSpPr>
        <p:spPr>
          <a:xfrm>
            <a:off x="3101300" y="2213637"/>
            <a:ext cx="452994" cy="95507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1CDD851-3C43-40F7-BA75-E528B6438C2B}"/>
              </a:ext>
            </a:extLst>
          </p:cNvPr>
          <p:cNvCxnSpPr>
            <a:cxnSpLocks/>
          </p:cNvCxnSpPr>
          <p:nvPr/>
        </p:nvCxnSpPr>
        <p:spPr>
          <a:xfrm flipH="1">
            <a:off x="3059832" y="2227800"/>
            <a:ext cx="41469" cy="223729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円/楕円 23">
            <a:extLst>
              <a:ext uri="{FF2B5EF4-FFF2-40B4-BE49-F238E27FC236}">
                <a16:creationId xmlns:a16="http://schemas.microsoft.com/office/drawing/2014/main" id="{939A6934-10ED-4AA3-BFE7-C37B019750DC}"/>
              </a:ext>
            </a:extLst>
          </p:cNvPr>
          <p:cNvSpPr/>
          <p:nvPr/>
        </p:nvSpPr>
        <p:spPr>
          <a:xfrm>
            <a:off x="2982803" y="2155247"/>
            <a:ext cx="568495" cy="20734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9F4D7EB-F459-4458-8ED0-D9D3A07D1A22}"/>
              </a:ext>
            </a:extLst>
          </p:cNvPr>
          <p:cNvCxnSpPr>
            <a:cxnSpLocks/>
          </p:cNvCxnSpPr>
          <p:nvPr/>
        </p:nvCxnSpPr>
        <p:spPr>
          <a:xfrm>
            <a:off x="2888473" y="2010590"/>
            <a:ext cx="186484" cy="1607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5B13536-74F8-4040-ABD0-798CAF0CEBDA}"/>
              </a:ext>
            </a:extLst>
          </p:cNvPr>
          <p:cNvSpPr/>
          <p:nvPr/>
        </p:nvSpPr>
        <p:spPr>
          <a:xfrm>
            <a:off x="2065291" y="1564301"/>
            <a:ext cx="106654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危険箇所８、９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1" name="円/楕円 23">
            <a:extLst>
              <a:ext uri="{FF2B5EF4-FFF2-40B4-BE49-F238E27FC236}">
                <a16:creationId xmlns:a16="http://schemas.microsoft.com/office/drawing/2014/main" id="{C8FF1194-ABCF-45E5-B507-8E113315FC1F}"/>
              </a:ext>
            </a:extLst>
          </p:cNvPr>
          <p:cNvSpPr/>
          <p:nvPr/>
        </p:nvSpPr>
        <p:spPr>
          <a:xfrm>
            <a:off x="3439236" y="3052464"/>
            <a:ext cx="150762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9430021-C84A-4851-84E4-0DB011A7DDBD}"/>
              </a:ext>
            </a:extLst>
          </p:cNvPr>
          <p:cNvCxnSpPr>
            <a:cxnSpLocks/>
          </p:cNvCxnSpPr>
          <p:nvPr/>
        </p:nvCxnSpPr>
        <p:spPr>
          <a:xfrm flipV="1">
            <a:off x="3214420" y="3229728"/>
            <a:ext cx="218356" cy="1724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86DBEB1-BA5F-4999-AFB3-EDBDBDEE2C89}"/>
              </a:ext>
            </a:extLst>
          </p:cNvPr>
          <p:cNvSpPr/>
          <p:nvPr/>
        </p:nvSpPr>
        <p:spPr>
          <a:xfrm>
            <a:off x="2289496" y="3402193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危険箇所６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7F762F-CE69-4CE7-8433-B1A26CBD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8" y="1006806"/>
            <a:ext cx="5999559" cy="4600724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要対策箇所図２</a:t>
            </a:r>
            <a:endParaRPr kumimoji="1" lang="ja-JP" altLang="en-US" sz="3200" dirty="0"/>
          </a:p>
        </p:txBody>
      </p:sp>
      <p:sp>
        <p:nvSpPr>
          <p:cNvPr id="16" name="フリーフォーム 15"/>
          <p:cNvSpPr/>
          <p:nvPr/>
        </p:nvSpPr>
        <p:spPr>
          <a:xfrm>
            <a:off x="6984255" y="5026040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540509" y="5238503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24" name="円/楕円 23"/>
          <p:cNvSpPr/>
          <p:nvPr/>
        </p:nvSpPr>
        <p:spPr>
          <a:xfrm rot="1028118">
            <a:off x="2703510" y="2555138"/>
            <a:ext cx="237470" cy="201622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2964358" y="3640027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正方形/長方形 29"/>
          <p:cNvSpPr/>
          <p:nvPr/>
        </p:nvSpPr>
        <p:spPr>
          <a:xfrm>
            <a:off x="3280629" y="3761187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956ABB9-18DC-453E-AB76-62C7513E7900}"/>
              </a:ext>
            </a:extLst>
          </p:cNvPr>
          <p:cNvCxnSpPr/>
          <p:nvPr/>
        </p:nvCxnSpPr>
        <p:spPr>
          <a:xfrm>
            <a:off x="5004048" y="2204864"/>
            <a:ext cx="3600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0ADAD40-D91F-404E-A4D7-89DE581DB883}"/>
              </a:ext>
            </a:extLst>
          </p:cNvPr>
          <p:cNvGrpSpPr/>
          <p:nvPr/>
        </p:nvGrpSpPr>
        <p:grpSpPr>
          <a:xfrm>
            <a:off x="5364088" y="2204864"/>
            <a:ext cx="1656184" cy="2952328"/>
            <a:chOff x="5364088" y="2204864"/>
            <a:chExt cx="1656184" cy="295232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04EAF41-6B7D-4260-9773-39AC8965DE8B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88" y="2204864"/>
              <a:ext cx="288032" cy="14401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7FE110E-FD24-41FF-8EAC-E3254AA53F7D}"/>
                </a:ext>
              </a:extLst>
            </p:cNvPr>
            <p:cNvCxnSpPr/>
            <p:nvPr/>
          </p:nvCxnSpPr>
          <p:spPr>
            <a:xfrm>
              <a:off x="5652120" y="2348880"/>
              <a:ext cx="720080" cy="50405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BDB7C59-EA9F-45DA-AB02-8FFADD6390D2}"/>
                </a:ext>
              </a:extLst>
            </p:cNvPr>
            <p:cNvCxnSpPr/>
            <p:nvPr/>
          </p:nvCxnSpPr>
          <p:spPr>
            <a:xfrm flipH="1">
              <a:off x="6372200" y="2776631"/>
              <a:ext cx="576064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B0CAA3A-F105-40C7-AF23-6B64597D9C26}"/>
                </a:ext>
              </a:extLst>
            </p:cNvPr>
            <p:cNvCxnSpPr>
              <a:cxnSpLocks/>
            </p:cNvCxnSpPr>
            <p:nvPr/>
          </p:nvCxnSpPr>
          <p:spPr>
            <a:xfrm>
              <a:off x="6948264" y="2780928"/>
              <a:ext cx="72008" cy="126816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5AAB5D7-304C-4B0F-8F23-3437D4238991}"/>
                </a:ext>
              </a:extLst>
            </p:cNvPr>
            <p:cNvCxnSpPr/>
            <p:nvPr/>
          </p:nvCxnSpPr>
          <p:spPr>
            <a:xfrm>
              <a:off x="7020272" y="3975501"/>
              <a:ext cx="0" cy="60910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9E9D4599-07EF-4167-A0AF-58259E8D3455}"/>
                </a:ext>
              </a:extLst>
            </p:cNvPr>
            <p:cNvCxnSpPr/>
            <p:nvPr/>
          </p:nvCxnSpPr>
          <p:spPr>
            <a:xfrm>
              <a:off x="7020272" y="4561597"/>
              <a:ext cx="0" cy="59559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DD0A87F-804F-4B0A-8691-95BB632FD023}"/>
              </a:ext>
            </a:extLst>
          </p:cNvPr>
          <p:cNvCxnSpPr/>
          <p:nvPr/>
        </p:nvCxnSpPr>
        <p:spPr>
          <a:xfrm>
            <a:off x="6809942" y="1636448"/>
            <a:ext cx="138322" cy="11444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4C8C43B-9498-4C34-B89A-96F2A6E266F9}"/>
              </a:ext>
            </a:extLst>
          </p:cNvPr>
          <p:cNvCxnSpPr/>
          <p:nvPr/>
        </p:nvCxnSpPr>
        <p:spPr>
          <a:xfrm flipV="1">
            <a:off x="6911162" y="2772334"/>
            <a:ext cx="677285" cy="85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7CF9779-D82E-434C-B3EF-D33889C521BE}"/>
              </a:ext>
            </a:extLst>
          </p:cNvPr>
          <p:cNvGrpSpPr/>
          <p:nvPr/>
        </p:nvGrpSpPr>
        <p:grpSpPr>
          <a:xfrm>
            <a:off x="5436096" y="2276872"/>
            <a:ext cx="1512167" cy="792088"/>
            <a:chOff x="5436096" y="2276872"/>
            <a:chExt cx="1512167" cy="792088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AB34652-115D-4A1F-8450-E0A97B8C038E}"/>
                </a:ext>
              </a:extLst>
            </p:cNvPr>
            <p:cNvCxnSpPr/>
            <p:nvPr/>
          </p:nvCxnSpPr>
          <p:spPr>
            <a:xfrm>
              <a:off x="5436096" y="2276872"/>
              <a:ext cx="432048" cy="53576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2A31023-5C95-40F3-973B-32A0736E1CB8}"/>
                </a:ext>
              </a:extLst>
            </p:cNvPr>
            <p:cNvCxnSpPr/>
            <p:nvPr/>
          </p:nvCxnSpPr>
          <p:spPr>
            <a:xfrm>
              <a:off x="5868144" y="2812635"/>
              <a:ext cx="432048" cy="25632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3EC5E2A-6EFD-4AD6-956C-4268FB9CFE92}"/>
                </a:ext>
              </a:extLst>
            </p:cNvPr>
            <p:cNvCxnSpPr/>
            <p:nvPr/>
          </p:nvCxnSpPr>
          <p:spPr>
            <a:xfrm flipH="1">
              <a:off x="6300192" y="3002510"/>
              <a:ext cx="648071" cy="6645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643E30-0545-46F1-A5D4-91BF9FB807A3}"/>
              </a:ext>
            </a:extLst>
          </p:cNvPr>
          <p:cNvCxnSpPr/>
          <p:nvPr/>
        </p:nvCxnSpPr>
        <p:spPr>
          <a:xfrm>
            <a:off x="6948263" y="3002510"/>
            <a:ext cx="592246" cy="664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16411D9-A2D0-4E12-BDFD-C2B31C39E1EA}"/>
              </a:ext>
            </a:extLst>
          </p:cNvPr>
          <p:cNvGrpSpPr/>
          <p:nvPr/>
        </p:nvGrpSpPr>
        <p:grpSpPr>
          <a:xfrm>
            <a:off x="4055602" y="2181301"/>
            <a:ext cx="948446" cy="3414392"/>
            <a:chOff x="4055602" y="2181301"/>
            <a:chExt cx="948446" cy="3414392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A563AB4-FC90-4556-9CA2-322661ADD55D}"/>
                </a:ext>
              </a:extLst>
            </p:cNvPr>
            <p:cNvCxnSpPr/>
            <p:nvPr/>
          </p:nvCxnSpPr>
          <p:spPr>
            <a:xfrm flipH="1">
              <a:off x="4634167" y="2181301"/>
              <a:ext cx="369881" cy="175667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8A2B6C3-F573-4520-A102-F5AF7CA2E221}"/>
                </a:ext>
              </a:extLst>
            </p:cNvPr>
            <p:cNvCxnSpPr/>
            <p:nvPr/>
          </p:nvCxnSpPr>
          <p:spPr>
            <a:xfrm flipH="1">
              <a:off x="4422290" y="3975501"/>
              <a:ext cx="206198" cy="46161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DDD2188-8D16-40EF-846D-DEAFB5867EAA}"/>
                </a:ext>
              </a:extLst>
            </p:cNvPr>
            <p:cNvCxnSpPr/>
            <p:nvPr/>
          </p:nvCxnSpPr>
          <p:spPr>
            <a:xfrm flipH="1">
              <a:off x="4055602" y="4437112"/>
              <a:ext cx="333846" cy="1158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004A6F1-D94A-4DEB-9C1B-639D22B094B9}"/>
              </a:ext>
            </a:extLst>
          </p:cNvPr>
          <p:cNvCxnSpPr/>
          <p:nvPr/>
        </p:nvCxnSpPr>
        <p:spPr>
          <a:xfrm>
            <a:off x="6984255" y="3640027"/>
            <a:ext cx="604192" cy="2210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D34FC6F6-49DF-40C3-A01E-908138FB727E}"/>
              </a:ext>
            </a:extLst>
          </p:cNvPr>
          <p:cNvCxnSpPr/>
          <p:nvPr/>
        </p:nvCxnSpPr>
        <p:spPr>
          <a:xfrm flipV="1">
            <a:off x="7020272" y="4280052"/>
            <a:ext cx="568175" cy="6611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9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E3577D2-6724-40DC-837F-A29401CB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6" y="913923"/>
            <a:ext cx="5965453" cy="4175006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要対策箇所図３</a:t>
            </a:r>
            <a:endParaRPr kumimoji="1" lang="ja-JP" altLang="en-US" sz="3200" dirty="0"/>
          </a:p>
        </p:txBody>
      </p:sp>
      <p:sp>
        <p:nvSpPr>
          <p:cNvPr id="24" name="円/楕円 23"/>
          <p:cNvSpPr/>
          <p:nvPr/>
        </p:nvSpPr>
        <p:spPr>
          <a:xfrm rot="7219464">
            <a:off x="4838818" y="2031288"/>
            <a:ext cx="209658" cy="159733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26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9" name="直線矢印コネクタ 38"/>
          <p:cNvCxnSpPr>
            <a:cxnSpLocks/>
          </p:cNvCxnSpPr>
          <p:nvPr/>
        </p:nvCxnSpPr>
        <p:spPr>
          <a:xfrm flipH="1" flipV="1">
            <a:off x="5573212" y="3313607"/>
            <a:ext cx="225510" cy="20286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14:cNvPr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2610D37-5EEB-4377-BBA0-F23213EE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3739" y="1571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正方形/長方形 29"/>
          <p:cNvSpPr/>
          <p:nvPr/>
        </p:nvSpPr>
        <p:spPr>
          <a:xfrm>
            <a:off x="5222052" y="3563364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危険箇所５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南会津町立田島第二小学校　要対策箇所図</a:t>
            </a:r>
            <a:endParaRPr kumimoji="1" lang="ja-JP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4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7" name="正方形/長方形 6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フリーフォーム 9"/>
          <p:cNvSpPr/>
          <p:nvPr/>
        </p:nvSpPr>
        <p:spPr>
          <a:xfrm>
            <a:off x="2038350" y="2089150"/>
            <a:ext cx="5530850" cy="4064000"/>
          </a:xfrm>
          <a:custGeom>
            <a:avLst/>
            <a:gdLst>
              <a:gd name="connsiteX0" fmla="*/ 0 w 5530850"/>
              <a:gd name="connsiteY0" fmla="*/ 1511300 h 4064000"/>
              <a:gd name="connsiteX1" fmla="*/ 920750 w 5530850"/>
              <a:gd name="connsiteY1" fmla="*/ 3740150 h 4064000"/>
              <a:gd name="connsiteX2" fmla="*/ 1784350 w 5530850"/>
              <a:gd name="connsiteY2" fmla="*/ 4064000 h 4064000"/>
              <a:gd name="connsiteX3" fmla="*/ 1898650 w 5530850"/>
              <a:gd name="connsiteY3" fmla="*/ 3613150 h 4064000"/>
              <a:gd name="connsiteX4" fmla="*/ 1949450 w 5530850"/>
              <a:gd name="connsiteY4" fmla="*/ 3505200 h 4064000"/>
              <a:gd name="connsiteX5" fmla="*/ 2057400 w 5530850"/>
              <a:gd name="connsiteY5" fmla="*/ 3378200 h 4064000"/>
              <a:gd name="connsiteX6" fmla="*/ 2279650 w 5530850"/>
              <a:gd name="connsiteY6" fmla="*/ 3060700 h 4064000"/>
              <a:gd name="connsiteX7" fmla="*/ 3517900 w 5530850"/>
              <a:gd name="connsiteY7" fmla="*/ 1606550 h 4064000"/>
              <a:gd name="connsiteX8" fmla="*/ 3600450 w 5530850"/>
              <a:gd name="connsiteY8" fmla="*/ 1498600 h 4064000"/>
              <a:gd name="connsiteX9" fmla="*/ 3600450 w 5530850"/>
              <a:gd name="connsiteY9" fmla="*/ 1403350 h 4064000"/>
              <a:gd name="connsiteX10" fmla="*/ 3581400 w 5530850"/>
              <a:gd name="connsiteY10" fmla="*/ 1143000 h 4064000"/>
              <a:gd name="connsiteX11" fmla="*/ 3479800 w 5530850"/>
              <a:gd name="connsiteY11" fmla="*/ 330200 h 4064000"/>
              <a:gd name="connsiteX12" fmla="*/ 4000500 w 5530850"/>
              <a:gd name="connsiteY12" fmla="*/ 247650 h 4064000"/>
              <a:gd name="connsiteX13" fmla="*/ 4343400 w 5530850"/>
              <a:gd name="connsiteY13" fmla="*/ 234950 h 4064000"/>
              <a:gd name="connsiteX14" fmla="*/ 5530850 w 5530850"/>
              <a:gd name="connsiteY1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0850" h="4064000">
                <a:moveTo>
                  <a:pt x="0" y="1511300"/>
                </a:moveTo>
                <a:lnTo>
                  <a:pt x="920750" y="3740150"/>
                </a:lnTo>
                <a:lnTo>
                  <a:pt x="1784350" y="4064000"/>
                </a:lnTo>
                <a:lnTo>
                  <a:pt x="1898650" y="3613150"/>
                </a:lnTo>
                <a:lnTo>
                  <a:pt x="1949450" y="3505200"/>
                </a:lnTo>
                <a:lnTo>
                  <a:pt x="2057400" y="3378200"/>
                </a:lnTo>
                <a:lnTo>
                  <a:pt x="2279650" y="3060700"/>
                </a:lnTo>
                <a:lnTo>
                  <a:pt x="3517900" y="1606550"/>
                </a:lnTo>
                <a:lnTo>
                  <a:pt x="3600450" y="1498600"/>
                </a:lnTo>
                <a:lnTo>
                  <a:pt x="3600450" y="1403350"/>
                </a:lnTo>
                <a:lnTo>
                  <a:pt x="3581400" y="1143000"/>
                </a:lnTo>
                <a:lnTo>
                  <a:pt x="3479800" y="330200"/>
                </a:lnTo>
                <a:lnTo>
                  <a:pt x="4000500" y="247650"/>
                </a:lnTo>
                <a:lnTo>
                  <a:pt x="4343400" y="234950"/>
                </a:lnTo>
                <a:lnTo>
                  <a:pt x="55308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572000" y="4540250"/>
            <a:ext cx="628650" cy="615950"/>
          </a:xfrm>
          <a:custGeom>
            <a:avLst/>
            <a:gdLst>
              <a:gd name="connsiteX0" fmla="*/ 0 w 628650"/>
              <a:gd name="connsiteY0" fmla="*/ 317500 h 615950"/>
              <a:gd name="connsiteX1" fmla="*/ 0 w 628650"/>
              <a:gd name="connsiteY1" fmla="*/ 317500 h 615950"/>
              <a:gd name="connsiteX2" fmla="*/ 190500 w 628650"/>
              <a:gd name="connsiteY2" fmla="*/ 107950 h 615950"/>
              <a:gd name="connsiteX3" fmla="*/ 527050 w 628650"/>
              <a:gd name="connsiteY3" fmla="*/ 0 h 615950"/>
              <a:gd name="connsiteX4" fmla="*/ 628650 w 628650"/>
              <a:gd name="connsiteY4" fmla="*/ 438150 h 615950"/>
              <a:gd name="connsiteX5" fmla="*/ 38100 w 628650"/>
              <a:gd name="connsiteY5" fmla="*/ 615950 h 615950"/>
              <a:gd name="connsiteX6" fmla="*/ 19050 w 628650"/>
              <a:gd name="connsiteY6" fmla="*/ 558800 h 615950"/>
              <a:gd name="connsiteX7" fmla="*/ 0 w 628650"/>
              <a:gd name="connsiteY7" fmla="*/ 31750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650" h="615950">
                <a:moveTo>
                  <a:pt x="0" y="317500"/>
                </a:moveTo>
                <a:lnTo>
                  <a:pt x="0" y="317500"/>
                </a:lnTo>
                <a:lnTo>
                  <a:pt x="190500" y="107950"/>
                </a:lnTo>
                <a:lnTo>
                  <a:pt x="527050" y="0"/>
                </a:lnTo>
                <a:lnTo>
                  <a:pt x="628650" y="438150"/>
                </a:lnTo>
                <a:lnTo>
                  <a:pt x="38100" y="615950"/>
                </a:lnTo>
                <a:lnTo>
                  <a:pt x="19050" y="558800"/>
                </a:lnTo>
                <a:lnTo>
                  <a:pt x="0" y="31750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57752" y="5000636"/>
            <a:ext cx="128588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田島第二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3" name="円/楕円 12"/>
          <p:cNvSpPr/>
          <p:nvPr/>
        </p:nvSpPr>
        <p:spPr>
          <a:xfrm rot="1305623">
            <a:off x="2811008" y="5641776"/>
            <a:ext cx="316872" cy="319881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500694" y="342900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405825" y="4964917"/>
            <a:ext cx="97733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858016" y="3643314"/>
            <a:ext cx="102635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cxnSp>
        <p:nvCxnSpPr>
          <p:cNvPr id="18" name="直線矢印コネクタ 17"/>
          <p:cNvCxnSpPr>
            <a:cxnSpLocks/>
            <a:stCxn id="15" idx="3"/>
            <a:endCxn id="13" idx="1"/>
          </p:cNvCxnSpPr>
          <p:nvPr/>
        </p:nvCxnSpPr>
        <p:spPr>
          <a:xfrm>
            <a:off x="2383157" y="5179231"/>
            <a:ext cx="524166" cy="47591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  <a:stCxn id="16" idx="1"/>
            <a:endCxn id="14" idx="6"/>
          </p:cNvCxnSpPr>
          <p:nvPr/>
        </p:nvCxnSpPr>
        <p:spPr>
          <a:xfrm flipH="1" flipV="1">
            <a:off x="5752694" y="3555000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 rot="1118302">
            <a:off x="3077195" y="5876336"/>
            <a:ext cx="605600" cy="20473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>
            <a:cxnSpLocks/>
            <a:stCxn id="32" idx="2"/>
          </p:cNvCxnSpPr>
          <p:nvPr/>
        </p:nvCxnSpPr>
        <p:spPr>
          <a:xfrm flipH="1">
            <a:off x="3963606" y="6032526"/>
            <a:ext cx="743490" cy="13994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43436" y="5603898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円/楕円 13">
            <a:extLst>
              <a:ext uri="{FF2B5EF4-FFF2-40B4-BE49-F238E27FC236}">
                <a16:creationId xmlns:a16="http://schemas.microsoft.com/office/drawing/2014/main" id="{04762E24-A927-4818-BDC1-DBAB18B2CF8A}"/>
              </a:ext>
            </a:extLst>
          </p:cNvPr>
          <p:cNvSpPr/>
          <p:nvPr/>
        </p:nvSpPr>
        <p:spPr>
          <a:xfrm>
            <a:off x="5400644" y="230972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163D379-4A8D-4E14-803E-8446FAF3CC21}"/>
              </a:ext>
            </a:extLst>
          </p:cNvPr>
          <p:cNvSpPr/>
          <p:nvPr/>
        </p:nvSpPr>
        <p:spPr>
          <a:xfrm>
            <a:off x="6782432" y="2571744"/>
            <a:ext cx="95942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危険箇所５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5B87D1F-3A4A-4A2E-93DE-9B48B4A7CBE5}"/>
              </a:ext>
            </a:extLst>
          </p:cNvPr>
          <p:cNvCxnSpPr/>
          <p:nvPr/>
        </p:nvCxnSpPr>
        <p:spPr>
          <a:xfrm rot="10800000">
            <a:off x="5664877" y="2464885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3">
            <a:extLst>
              <a:ext uri="{FF2B5EF4-FFF2-40B4-BE49-F238E27FC236}">
                <a16:creationId xmlns:a16="http://schemas.microsoft.com/office/drawing/2014/main" id="{F64B4BDC-FEF3-49AB-A5BD-45231D35E38F}"/>
              </a:ext>
            </a:extLst>
          </p:cNvPr>
          <p:cNvSpPr/>
          <p:nvPr/>
        </p:nvSpPr>
        <p:spPr>
          <a:xfrm>
            <a:off x="3716257" y="598728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F2F81CE-F442-49CD-8193-8693EB78CCEA}"/>
              </a:ext>
            </a:extLst>
          </p:cNvPr>
          <p:cNvSpPr/>
          <p:nvPr/>
        </p:nvSpPr>
        <p:spPr>
          <a:xfrm>
            <a:off x="3069077" y="4958206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2A5A9CD-878A-488F-AD80-6A751351DDCE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412710" y="5396426"/>
            <a:ext cx="204234" cy="48527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要対策箇所図１</a:t>
            </a:r>
            <a:endParaRPr kumimoji="1" lang="ja-JP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47664" y="1082497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409950" y="3879850"/>
            <a:ext cx="1358900" cy="323850"/>
          </a:xfrm>
          <a:custGeom>
            <a:avLst/>
            <a:gdLst>
              <a:gd name="connsiteX0" fmla="*/ 0 w 1358900"/>
              <a:gd name="connsiteY0" fmla="*/ 44450 h 323850"/>
              <a:gd name="connsiteX1" fmla="*/ 234950 w 1358900"/>
              <a:gd name="connsiteY1" fmla="*/ 57150 h 323850"/>
              <a:gd name="connsiteX2" fmla="*/ 393700 w 1358900"/>
              <a:gd name="connsiteY2" fmla="*/ 101600 h 323850"/>
              <a:gd name="connsiteX3" fmla="*/ 685800 w 1358900"/>
              <a:gd name="connsiteY3" fmla="*/ 311150 h 323850"/>
              <a:gd name="connsiteX4" fmla="*/ 749300 w 1358900"/>
              <a:gd name="connsiteY4" fmla="*/ 323850 h 323850"/>
              <a:gd name="connsiteX5" fmla="*/ 1358900 w 1358900"/>
              <a:gd name="connsiteY5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00" h="323850">
                <a:moveTo>
                  <a:pt x="0" y="44450"/>
                </a:moveTo>
                <a:lnTo>
                  <a:pt x="234950" y="57150"/>
                </a:lnTo>
                <a:lnTo>
                  <a:pt x="393700" y="101600"/>
                </a:lnTo>
                <a:lnTo>
                  <a:pt x="685800" y="311150"/>
                </a:lnTo>
                <a:lnTo>
                  <a:pt x="749300" y="323850"/>
                </a:lnTo>
                <a:lnTo>
                  <a:pt x="135890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　　　  学　　　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円/楕円 14"/>
          <p:cNvSpPr/>
          <p:nvPr/>
        </p:nvSpPr>
        <p:spPr>
          <a:xfrm>
            <a:off x="4000496" y="4071942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331640" y="4714884"/>
            <a:ext cx="116865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危険箇所１、３</a:t>
            </a:r>
          </a:p>
        </p:txBody>
      </p:sp>
      <p:cxnSp>
        <p:nvCxnSpPr>
          <p:cNvPr id="18" name="直線矢印コネクタ 17"/>
          <p:cNvCxnSpPr>
            <a:cxnSpLocks/>
            <a:stCxn id="16" idx="3"/>
            <a:endCxn id="15" idx="2"/>
          </p:cNvCxnSpPr>
          <p:nvPr/>
        </p:nvCxnSpPr>
        <p:spPr>
          <a:xfrm flipV="1">
            <a:off x="2500298" y="4197942"/>
            <a:ext cx="1500198" cy="731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コンテンツ プレースホルダー 16"/>
          <p:cNvPicPr>
            <a:picLocks noGrp="1"/>
          </p:cNvPicPr>
          <p:nvPr>
            <p:ph idx="1"/>
          </p:nvPr>
        </p:nvPicPr>
        <p:blipFill rotWithShape="1">
          <a:blip r:embed="rId2"/>
          <a:srcRect l="19258" t="22296" r="23851" b="20722"/>
          <a:stretch/>
        </p:blipFill>
        <p:spPr bwMode="auto">
          <a:xfrm>
            <a:off x="1547664" y="1124744"/>
            <a:ext cx="6048672" cy="532859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要対策箇所図２</a:t>
            </a:r>
            <a:endParaRPr kumimoji="1" lang="ja-JP" altLang="en-US" sz="3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</a:t>
              </a:r>
              <a:r>
                <a:rPr lang="ja-JP" altLang="en-US" sz="1100" dirty="0"/>
                <a:t>          </a:t>
              </a:r>
              <a:r>
                <a:rPr kumimoji="1" lang="ja-JP" altLang="en-US" sz="1100" dirty="0"/>
                <a:t>学  　　　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円/楕円 14"/>
          <p:cNvSpPr/>
          <p:nvPr/>
        </p:nvSpPr>
        <p:spPr>
          <a:xfrm>
            <a:off x="6948264" y="388903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885166" y="2708920"/>
            <a:ext cx="157163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>
            <a:stCxn id="16" idx="3"/>
            <a:endCxn id="15" idx="2"/>
          </p:cNvCxnSpPr>
          <p:nvPr/>
        </p:nvCxnSpPr>
        <p:spPr>
          <a:xfrm>
            <a:off x="6456802" y="2923234"/>
            <a:ext cx="491462" cy="109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771800" y="3588752"/>
            <a:ext cx="122413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桧沢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2640167" y="3730284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209731" y="3797559"/>
            <a:ext cx="4329404" cy="559837"/>
          </a:xfrm>
          <a:custGeom>
            <a:avLst/>
            <a:gdLst>
              <a:gd name="connsiteX0" fmla="*/ 0 w 4329404"/>
              <a:gd name="connsiteY0" fmla="*/ 466531 h 559837"/>
              <a:gd name="connsiteX1" fmla="*/ 242596 w 4329404"/>
              <a:gd name="connsiteY1" fmla="*/ 457200 h 559837"/>
              <a:gd name="connsiteX2" fmla="*/ 391885 w 4329404"/>
              <a:gd name="connsiteY2" fmla="*/ 429208 h 559837"/>
              <a:gd name="connsiteX3" fmla="*/ 457200 w 4329404"/>
              <a:gd name="connsiteY3" fmla="*/ 419878 h 559837"/>
              <a:gd name="connsiteX4" fmla="*/ 541175 w 4329404"/>
              <a:gd name="connsiteY4" fmla="*/ 410547 h 559837"/>
              <a:gd name="connsiteX5" fmla="*/ 615820 w 4329404"/>
              <a:gd name="connsiteY5" fmla="*/ 401217 h 559837"/>
              <a:gd name="connsiteX6" fmla="*/ 681134 w 4329404"/>
              <a:gd name="connsiteY6" fmla="*/ 438539 h 559837"/>
              <a:gd name="connsiteX7" fmla="*/ 802432 w 4329404"/>
              <a:gd name="connsiteY7" fmla="*/ 559837 h 559837"/>
              <a:gd name="connsiteX8" fmla="*/ 1119673 w 4329404"/>
              <a:gd name="connsiteY8" fmla="*/ 503853 h 559837"/>
              <a:gd name="connsiteX9" fmla="*/ 1231640 w 4329404"/>
              <a:gd name="connsiteY9" fmla="*/ 485192 h 559837"/>
              <a:gd name="connsiteX10" fmla="*/ 1418253 w 4329404"/>
              <a:gd name="connsiteY10" fmla="*/ 447870 h 559837"/>
              <a:gd name="connsiteX11" fmla="*/ 1539551 w 4329404"/>
              <a:gd name="connsiteY11" fmla="*/ 447870 h 559837"/>
              <a:gd name="connsiteX12" fmla="*/ 1632857 w 4329404"/>
              <a:gd name="connsiteY12" fmla="*/ 457200 h 559837"/>
              <a:gd name="connsiteX13" fmla="*/ 1968759 w 4329404"/>
              <a:gd name="connsiteY13" fmla="*/ 429208 h 559837"/>
              <a:gd name="connsiteX14" fmla="*/ 2192693 w 4329404"/>
              <a:gd name="connsiteY14" fmla="*/ 401217 h 559837"/>
              <a:gd name="connsiteX15" fmla="*/ 2276669 w 4329404"/>
              <a:gd name="connsiteY15" fmla="*/ 382555 h 559837"/>
              <a:gd name="connsiteX16" fmla="*/ 2705877 w 4329404"/>
              <a:gd name="connsiteY16" fmla="*/ 289249 h 559837"/>
              <a:gd name="connsiteX17" fmla="*/ 2799183 w 4329404"/>
              <a:gd name="connsiteY17" fmla="*/ 242596 h 559837"/>
              <a:gd name="connsiteX18" fmla="*/ 2883159 w 4329404"/>
              <a:gd name="connsiteY18" fmla="*/ 214604 h 559837"/>
              <a:gd name="connsiteX19" fmla="*/ 3013787 w 4329404"/>
              <a:gd name="connsiteY19" fmla="*/ 177282 h 559837"/>
              <a:gd name="connsiteX20" fmla="*/ 3125755 w 4329404"/>
              <a:gd name="connsiteY20" fmla="*/ 139959 h 559837"/>
              <a:gd name="connsiteX21" fmla="*/ 3340359 w 4329404"/>
              <a:gd name="connsiteY21" fmla="*/ 83976 h 559837"/>
              <a:gd name="connsiteX22" fmla="*/ 3732245 w 4329404"/>
              <a:gd name="connsiteY22" fmla="*/ 65314 h 559837"/>
              <a:gd name="connsiteX23" fmla="*/ 4002832 w 4329404"/>
              <a:gd name="connsiteY23" fmla="*/ 0 h 559837"/>
              <a:gd name="connsiteX24" fmla="*/ 4329404 w 4329404"/>
              <a:gd name="connsiteY24" fmla="*/ 74645 h 559837"/>
              <a:gd name="connsiteX25" fmla="*/ 4329404 w 4329404"/>
              <a:gd name="connsiteY25" fmla="*/ 74645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29404" h="559837">
                <a:moveTo>
                  <a:pt x="0" y="466531"/>
                </a:moveTo>
                <a:lnTo>
                  <a:pt x="242596" y="457200"/>
                </a:lnTo>
                <a:lnTo>
                  <a:pt x="391885" y="429208"/>
                </a:lnTo>
                <a:lnTo>
                  <a:pt x="457200" y="419878"/>
                </a:lnTo>
                <a:lnTo>
                  <a:pt x="541175" y="410547"/>
                </a:lnTo>
                <a:lnTo>
                  <a:pt x="615820" y="401217"/>
                </a:lnTo>
                <a:lnTo>
                  <a:pt x="681134" y="438539"/>
                </a:lnTo>
                <a:lnTo>
                  <a:pt x="802432" y="559837"/>
                </a:lnTo>
                <a:lnTo>
                  <a:pt x="1119673" y="503853"/>
                </a:lnTo>
                <a:lnTo>
                  <a:pt x="1231640" y="485192"/>
                </a:lnTo>
                <a:lnTo>
                  <a:pt x="1418253" y="447870"/>
                </a:lnTo>
                <a:lnTo>
                  <a:pt x="1539551" y="447870"/>
                </a:lnTo>
                <a:lnTo>
                  <a:pt x="1632857" y="457200"/>
                </a:lnTo>
                <a:lnTo>
                  <a:pt x="1968759" y="429208"/>
                </a:lnTo>
                <a:lnTo>
                  <a:pt x="2192693" y="401217"/>
                </a:lnTo>
                <a:lnTo>
                  <a:pt x="2276669" y="382555"/>
                </a:lnTo>
                <a:lnTo>
                  <a:pt x="2705877" y="289249"/>
                </a:lnTo>
                <a:lnTo>
                  <a:pt x="2799183" y="242596"/>
                </a:lnTo>
                <a:lnTo>
                  <a:pt x="2883159" y="214604"/>
                </a:lnTo>
                <a:lnTo>
                  <a:pt x="3013787" y="177282"/>
                </a:lnTo>
                <a:lnTo>
                  <a:pt x="3125755" y="139959"/>
                </a:lnTo>
                <a:lnTo>
                  <a:pt x="3340359" y="83976"/>
                </a:lnTo>
                <a:lnTo>
                  <a:pt x="3732245" y="65314"/>
                </a:lnTo>
                <a:lnTo>
                  <a:pt x="4002832" y="0"/>
                </a:lnTo>
                <a:lnTo>
                  <a:pt x="4329404" y="74645"/>
                </a:lnTo>
                <a:lnTo>
                  <a:pt x="4329404" y="74645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604865" y="4189445"/>
            <a:ext cx="1614196" cy="335902"/>
          </a:xfrm>
          <a:custGeom>
            <a:avLst/>
            <a:gdLst>
              <a:gd name="connsiteX0" fmla="*/ 1614196 w 1614196"/>
              <a:gd name="connsiteY0" fmla="*/ 74645 h 335902"/>
              <a:gd name="connsiteX1" fmla="*/ 1530221 w 1614196"/>
              <a:gd name="connsiteY1" fmla="*/ 55984 h 335902"/>
              <a:gd name="connsiteX2" fmla="*/ 1455576 w 1614196"/>
              <a:gd name="connsiteY2" fmla="*/ 55984 h 335902"/>
              <a:gd name="connsiteX3" fmla="*/ 1408923 w 1614196"/>
              <a:gd name="connsiteY3" fmla="*/ 37322 h 335902"/>
              <a:gd name="connsiteX4" fmla="*/ 1324947 w 1614196"/>
              <a:gd name="connsiteY4" fmla="*/ 9331 h 335902"/>
              <a:gd name="connsiteX5" fmla="*/ 1203649 w 1614196"/>
              <a:gd name="connsiteY5" fmla="*/ 0 h 335902"/>
              <a:gd name="connsiteX6" fmla="*/ 0 w 1614196"/>
              <a:gd name="connsiteY6" fmla="*/ 335902 h 335902"/>
              <a:gd name="connsiteX7" fmla="*/ 0 w 1614196"/>
              <a:gd name="connsiteY7" fmla="*/ 335902 h 33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196" h="335902">
                <a:moveTo>
                  <a:pt x="1614196" y="74645"/>
                </a:moveTo>
                <a:lnTo>
                  <a:pt x="1530221" y="55984"/>
                </a:lnTo>
                <a:lnTo>
                  <a:pt x="1455576" y="55984"/>
                </a:lnTo>
                <a:lnTo>
                  <a:pt x="1408923" y="37322"/>
                </a:lnTo>
                <a:lnTo>
                  <a:pt x="1324947" y="9331"/>
                </a:lnTo>
                <a:lnTo>
                  <a:pt x="1203649" y="0"/>
                </a:lnTo>
                <a:lnTo>
                  <a:pt x="0" y="335902"/>
                </a:lnTo>
                <a:lnTo>
                  <a:pt x="0" y="33590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22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南会津町立荒海小学校　要対策箇所図１</a:t>
            </a:r>
            <a:endParaRPr kumimoji="1" lang="ja-JP" alt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829050" y="1193800"/>
            <a:ext cx="2127250" cy="4445000"/>
          </a:xfrm>
          <a:custGeom>
            <a:avLst/>
            <a:gdLst>
              <a:gd name="connsiteX0" fmla="*/ 2127250 w 2127250"/>
              <a:gd name="connsiteY0" fmla="*/ 0 h 4445000"/>
              <a:gd name="connsiteX1" fmla="*/ 2019300 w 2127250"/>
              <a:gd name="connsiteY1" fmla="*/ 273050 h 4445000"/>
              <a:gd name="connsiteX2" fmla="*/ 1644650 w 2127250"/>
              <a:gd name="connsiteY2" fmla="*/ 806450 h 4445000"/>
              <a:gd name="connsiteX3" fmla="*/ 1581150 w 2127250"/>
              <a:gd name="connsiteY3" fmla="*/ 927100 h 4445000"/>
              <a:gd name="connsiteX4" fmla="*/ 1250950 w 2127250"/>
              <a:gd name="connsiteY4" fmla="*/ 1358900 h 4445000"/>
              <a:gd name="connsiteX5" fmla="*/ 1085850 w 2127250"/>
              <a:gd name="connsiteY5" fmla="*/ 1822450 h 4445000"/>
              <a:gd name="connsiteX6" fmla="*/ 457200 w 2127250"/>
              <a:gd name="connsiteY6" fmla="*/ 3111500 h 4445000"/>
              <a:gd name="connsiteX7" fmla="*/ 368300 w 2127250"/>
              <a:gd name="connsiteY7" fmla="*/ 3327400 h 4445000"/>
              <a:gd name="connsiteX8" fmla="*/ 317500 w 2127250"/>
              <a:gd name="connsiteY8" fmla="*/ 3625850 h 4445000"/>
              <a:gd name="connsiteX9" fmla="*/ 247650 w 2127250"/>
              <a:gd name="connsiteY9" fmla="*/ 3937000 h 4445000"/>
              <a:gd name="connsiteX10" fmla="*/ 0 w 2127250"/>
              <a:gd name="connsiteY10" fmla="*/ 4445000 h 4445000"/>
              <a:gd name="connsiteX11" fmla="*/ 0 w 2127250"/>
              <a:gd name="connsiteY11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250" h="4445000">
                <a:moveTo>
                  <a:pt x="2127250" y="0"/>
                </a:moveTo>
                <a:lnTo>
                  <a:pt x="2019300" y="273050"/>
                </a:lnTo>
                <a:lnTo>
                  <a:pt x="1644650" y="806450"/>
                </a:lnTo>
                <a:lnTo>
                  <a:pt x="1581150" y="927100"/>
                </a:lnTo>
                <a:lnTo>
                  <a:pt x="1250950" y="1358900"/>
                </a:lnTo>
                <a:lnTo>
                  <a:pt x="1085850" y="1822450"/>
                </a:lnTo>
                <a:lnTo>
                  <a:pt x="457200" y="3111500"/>
                </a:lnTo>
                <a:lnTo>
                  <a:pt x="368300" y="3327400"/>
                </a:lnTo>
                <a:lnTo>
                  <a:pt x="317500" y="3625850"/>
                </a:lnTo>
                <a:lnTo>
                  <a:pt x="247650" y="3937000"/>
                </a:lnTo>
                <a:lnTo>
                  <a:pt x="0" y="4445000"/>
                </a:lnTo>
                <a:lnTo>
                  <a:pt x="0" y="44450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225800" y="4051300"/>
            <a:ext cx="1016000" cy="349250"/>
          </a:xfrm>
          <a:custGeom>
            <a:avLst/>
            <a:gdLst>
              <a:gd name="connsiteX0" fmla="*/ 0 w 1016000"/>
              <a:gd name="connsiteY0" fmla="*/ 0 h 349250"/>
              <a:gd name="connsiteX1" fmla="*/ 184150 w 1016000"/>
              <a:gd name="connsiteY1" fmla="*/ 57150 h 349250"/>
              <a:gd name="connsiteX2" fmla="*/ 241300 w 1016000"/>
              <a:gd name="connsiteY2" fmla="*/ 44450 h 349250"/>
              <a:gd name="connsiteX3" fmla="*/ 311150 w 1016000"/>
              <a:gd name="connsiteY3" fmla="*/ 38100 h 349250"/>
              <a:gd name="connsiteX4" fmla="*/ 342900 w 1016000"/>
              <a:gd name="connsiteY4" fmla="*/ 63500 h 349250"/>
              <a:gd name="connsiteX5" fmla="*/ 368300 w 1016000"/>
              <a:gd name="connsiteY5" fmla="*/ 101600 h 349250"/>
              <a:gd name="connsiteX6" fmla="*/ 393700 w 1016000"/>
              <a:gd name="connsiteY6" fmla="*/ 120650 h 349250"/>
              <a:gd name="connsiteX7" fmla="*/ 419100 w 1016000"/>
              <a:gd name="connsiteY7" fmla="*/ 120650 h 349250"/>
              <a:gd name="connsiteX8" fmla="*/ 438150 w 1016000"/>
              <a:gd name="connsiteY8" fmla="*/ 114300 h 349250"/>
              <a:gd name="connsiteX9" fmla="*/ 457200 w 1016000"/>
              <a:gd name="connsiteY9" fmla="*/ 95250 h 349250"/>
              <a:gd name="connsiteX10" fmla="*/ 482600 w 1016000"/>
              <a:gd name="connsiteY10" fmla="*/ 127000 h 349250"/>
              <a:gd name="connsiteX11" fmla="*/ 533400 w 1016000"/>
              <a:gd name="connsiteY11" fmla="*/ 171450 h 349250"/>
              <a:gd name="connsiteX12" fmla="*/ 685800 w 1016000"/>
              <a:gd name="connsiteY12" fmla="*/ 222250 h 349250"/>
              <a:gd name="connsiteX13" fmla="*/ 882650 w 1016000"/>
              <a:gd name="connsiteY13" fmla="*/ 298450 h 349250"/>
              <a:gd name="connsiteX14" fmla="*/ 939800 w 1016000"/>
              <a:gd name="connsiteY14" fmla="*/ 323850 h 349250"/>
              <a:gd name="connsiteX15" fmla="*/ 1016000 w 1016000"/>
              <a:gd name="connsiteY15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6000" h="349250">
                <a:moveTo>
                  <a:pt x="0" y="0"/>
                </a:moveTo>
                <a:lnTo>
                  <a:pt x="184150" y="57150"/>
                </a:lnTo>
                <a:lnTo>
                  <a:pt x="241300" y="44450"/>
                </a:lnTo>
                <a:lnTo>
                  <a:pt x="311150" y="38100"/>
                </a:lnTo>
                <a:lnTo>
                  <a:pt x="342900" y="63500"/>
                </a:lnTo>
                <a:lnTo>
                  <a:pt x="368300" y="101600"/>
                </a:lnTo>
                <a:lnTo>
                  <a:pt x="393700" y="120650"/>
                </a:lnTo>
                <a:lnTo>
                  <a:pt x="419100" y="120650"/>
                </a:lnTo>
                <a:lnTo>
                  <a:pt x="438150" y="114300"/>
                </a:lnTo>
                <a:lnTo>
                  <a:pt x="457200" y="95250"/>
                </a:lnTo>
                <a:lnTo>
                  <a:pt x="482600" y="127000"/>
                </a:lnTo>
                <a:lnTo>
                  <a:pt x="533400" y="171450"/>
                </a:lnTo>
                <a:lnTo>
                  <a:pt x="685800" y="222250"/>
                </a:lnTo>
                <a:lnTo>
                  <a:pt x="882650" y="298450"/>
                </a:lnTo>
                <a:lnTo>
                  <a:pt x="939800" y="323850"/>
                </a:lnTo>
                <a:lnTo>
                  <a:pt x="1016000" y="3492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206875" y="4432300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15640" y="4368131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荒海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5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</a:t>
              </a:r>
              <a:r>
                <a:rPr lang="ja-JP" altLang="en-US" sz="1100" dirty="0"/>
                <a:t>箇</a:t>
              </a:r>
              <a:r>
                <a:rPr kumimoji="1" lang="ja-JP" altLang="en-US" sz="1100" dirty="0"/>
                <a:t> </a:t>
              </a:r>
              <a:r>
                <a:rPr lang="ja-JP" altLang="en-US" sz="1100" dirty="0"/>
                <a:t>  </a:t>
              </a:r>
              <a:r>
                <a:rPr kumimoji="1" lang="ja-JP" altLang="en-US" sz="1100" dirty="0"/>
                <a:t>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4857752" y="2643182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643438" y="321468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00430" y="400050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277874" y="4929198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79712" y="1643050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858016" y="2857496"/>
            <a:ext cx="100977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43" name="直線矢印コネクタ 42"/>
          <p:cNvCxnSpPr>
            <a:cxnSpLocks/>
            <a:stCxn id="29" idx="3"/>
            <a:endCxn id="24" idx="3"/>
          </p:cNvCxnSpPr>
          <p:nvPr/>
        </p:nvCxnSpPr>
        <p:spPr>
          <a:xfrm flipV="1">
            <a:off x="2285984" y="4215599"/>
            <a:ext cx="1251351" cy="92791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cxnSpLocks/>
            <a:stCxn id="34" idx="3"/>
            <a:endCxn id="20" idx="1"/>
          </p:cNvCxnSpPr>
          <p:nvPr/>
        </p:nvCxnSpPr>
        <p:spPr>
          <a:xfrm>
            <a:off x="2987822" y="1857364"/>
            <a:ext cx="1692521" cy="139422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cxnSpLocks/>
            <a:stCxn id="37" idx="1"/>
            <a:endCxn id="19" idx="6"/>
          </p:cNvCxnSpPr>
          <p:nvPr/>
        </p:nvCxnSpPr>
        <p:spPr>
          <a:xfrm flipH="1" flipV="1">
            <a:off x="5109752" y="2769182"/>
            <a:ext cx="1748264" cy="3026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3">
            <a:extLst>
              <a:ext uri="{FF2B5EF4-FFF2-40B4-BE49-F238E27FC236}">
                <a16:creationId xmlns:a16="http://schemas.microsoft.com/office/drawing/2014/main" id="{7EBA7EEC-0D31-4E65-9797-1ECA9C1CF932}"/>
              </a:ext>
            </a:extLst>
          </p:cNvPr>
          <p:cNvSpPr/>
          <p:nvPr/>
        </p:nvSpPr>
        <p:spPr>
          <a:xfrm>
            <a:off x="3967345" y="492919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1780A52-807B-45E2-A4A5-438E858CD374}"/>
              </a:ext>
            </a:extLst>
          </p:cNvPr>
          <p:cNvSpPr/>
          <p:nvPr/>
        </p:nvSpPr>
        <p:spPr>
          <a:xfrm>
            <a:off x="4556518" y="5116347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危険箇所５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93F4D46-2D03-4611-B901-459730996D09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4182440" y="5144293"/>
            <a:ext cx="360990" cy="18637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3">
            <a:extLst>
              <a:ext uri="{FF2B5EF4-FFF2-40B4-BE49-F238E27FC236}">
                <a16:creationId xmlns:a16="http://schemas.microsoft.com/office/drawing/2014/main" id="{23C2AF80-61A9-462C-AF0D-2309C3260D43}"/>
              </a:ext>
            </a:extLst>
          </p:cNvPr>
          <p:cNvSpPr/>
          <p:nvPr/>
        </p:nvSpPr>
        <p:spPr>
          <a:xfrm>
            <a:off x="4208509" y="4302027"/>
            <a:ext cx="201044" cy="19704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C2A7A85-0A2B-4107-A7EB-CC03C1EBDED7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4380111" y="4111906"/>
            <a:ext cx="300232" cy="21897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D9F31B8-7B89-4744-A0A2-F58B110FD7C2}"/>
              </a:ext>
            </a:extLst>
          </p:cNvPr>
          <p:cNvSpPr/>
          <p:nvPr/>
        </p:nvSpPr>
        <p:spPr>
          <a:xfrm>
            <a:off x="4673146" y="3803767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危険箇所６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南会津町立荒海小学校　要対策箇所図２</a:t>
            </a:r>
            <a:endParaRPr kumimoji="1" lang="ja-JP" alt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15152" b="5927"/>
          <a:stretch>
            <a:fillRect/>
          </a:stretch>
        </p:blipFill>
        <p:spPr bwMode="auto"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フリーフォーム 9"/>
          <p:cNvSpPr/>
          <p:nvPr/>
        </p:nvSpPr>
        <p:spPr>
          <a:xfrm>
            <a:off x="3746500" y="5410200"/>
            <a:ext cx="120650" cy="317500"/>
          </a:xfrm>
          <a:custGeom>
            <a:avLst/>
            <a:gdLst>
              <a:gd name="connsiteX0" fmla="*/ 0 w 120650"/>
              <a:gd name="connsiteY0" fmla="*/ 317500 h 317500"/>
              <a:gd name="connsiteX1" fmla="*/ 63500 w 120650"/>
              <a:gd name="connsiteY1" fmla="*/ 209550 h 317500"/>
              <a:gd name="connsiteX2" fmla="*/ 101600 w 120650"/>
              <a:gd name="connsiteY2" fmla="*/ 25400 h 317500"/>
              <a:gd name="connsiteX3" fmla="*/ 120650 w 12065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317500">
                <a:moveTo>
                  <a:pt x="0" y="317500"/>
                </a:moveTo>
                <a:lnTo>
                  <a:pt x="63500" y="209550"/>
                </a:lnTo>
                <a:lnTo>
                  <a:pt x="101600" y="25400"/>
                </a:lnTo>
                <a:lnTo>
                  <a:pt x="1206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641850" y="2705100"/>
            <a:ext cx="146050" cy="644525"/>
          </a:xfrm>
          <a:custGeom>
            <a:avLst/>
            <a:gdLst>
              <a:gd name="connsiteX0" fmla="*/ 146050 w 146050"/>
              <a:gd name="connsiteY0" fmla="*/ 644525 h 644525"/>
              <a:gd name="connsiteX1" fmla="*/ 31750 w 146050"/>
              <a:gd name="connsiteY1" fmla="*/ 511175 h 644525"/>
              <a:gd name="connsiteX2" fmla="*/ 15875 w 146050"/>
              <a:gd name="connsiteY2" fmla="*/ 377825 h 644525"/>
              <a:gd name="connsiteX3" fmla="*/ 0 w 146050"/>
              <a:gd name="connsiteY3" fmla="*/ 295275 h 644525"/>
              <a:gd name="connsiteX4" fmla="*/ 44450 w 146050"/>
              <a:gd name="connsiteY4" fmla="*/ 193675 h 644525"/>
              <a:gd name="connsiteX5" fmla="*/ 92075 w 146050"/>
              <a:gd name="connsiteY5" fmla="*/ 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644525">
                <a:moveTo>
                  <a:pt x="146050" y="644525"/>
                </a:moveTo>
                <a:lnTo>
                  <a:pt x="31750" y="511175"/>
                </a:lnTo>
                <a:lnTo>
                  <a:pt x="15875" y="377825"/>
                </a:lnTo>
                <a:lnTo>
                  <a:pt x="0" y="295275"/>
                </a:lnTo>
                <a:lnTo>
                  <a:pt x="44450" y="193675"/>
                </a:lnTo>
                <a:lnTo>
                  <a:pt x="92075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762500" y="1517650"/>
            <a:ext cx="146050" cy="609600"/>
          </a:xfrm>
          <a:custGeom>
            <a:avLst/>
            <a:gdLst>
              <a:gd name="connsiteX0" fmla="*/ 111125 w 146050"/>
              <a:gd name="connsiteY0" fmla="*/ 609600 h 609600"/>
              <a:gd name="connsiteX1" fmla="*/ 111125 w 146050"/>
              <a:gd name="connsiteY1" fmla="*/ 609600 h 609600"/>
              <a:gd name="connsiteX2" fmla="*/ 25400 w 146050"/>
              <a:gd name="connsiteY2" fmla="*/ 365125 h 609600"/>
              <a:gd name="connsiteX3" fmla="*/ 0 w 146050"/>
              <a:gd name="connsiteY3" fmla="*/ 307975 h 609600"/>
              <a:gd name="connsiteX4" fmla="*/ 0 w 146050"/>
              <a:gd name="connsiteY4" fmla="*/ 257175 h 609600"/>
              <a:gd name="connsiteX5" fmla="*/ 31750 w 146050"/>
              <a:gd name="connsiteY5" fmla="*/ 155575 h 609600"/>
              <a:gd name="connsiteX6" fmla="*/ 82550 w 146050"/>
              <a:gd name="connsiteY6" fmla="*/ 95250 h 609600"/>
              <a:gd name="connsiteX7" fmla="*/ 146050 w 146050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0" h="609600">
                <a:moveTo>
                  <a:pt x="111125" y="609600"/>
                </a:moveTo>
                <a:lnTo>
                  <a:pt x="111125" y="609600"/>
                </a:lnTo>
                <a:lnTo>
                  <a:pt x="25400" y="365125"/>
                </a:lnTo>
                <a:lnTo>
                  <a:pt x="0" y="307975"/>
                </a:lnTo>
                <a:lnTo>
                  <a:pt x="0" y="257175"/>
                </a:lnTo>
                <a:lnTo>
                  <a:pt x="31750" y="155575"/>
                </a:lnTo>
                <a:lnTo>
                  <a:pt x="82550" y="95250"/>
                </a:lnTo>
                <a:lnTo>
                  <a:pt x="1460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4" name="正方形/長方形 13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円/楕円 17"/>
          <p:cNvSpPr/>
          <p:nvPr/>
        </p:nvSpPr>
        <p:spPr>
          <a:xfrm>
            <a:off x="4572000" y="1714488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714876" y="200024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786578" y="2714620"/>
            <a:ext cx="95377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危険箇所４</a:t>
            </a:r>
          </a:p>
        </p:txBody>
      </p:sp>
      <p:cxnSp>
        <p:nvCxnSpPr>
          <p:cNvPr id="39" name="直線矢印コネクタ 38"/>
          <p:cNvCxnSpPr>
            <a:cxnSpLocks/>
            <a:stCxn id="30" idx="1"/>
            <a:endCxn id="18" idx="6"/>
          </p:cNvCxnSpPr>
          <p:nvPr/>
        </p:nvCxnSpPr>
        <p:spPr>
          <a:xfrm flipH="1" flipV="1">
            <a:off x="4824000" y="1840488"/>
            <a:ext cx="1962578" cy="10170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4966876" y="2126240"/>
            <a:ext cx="1819702" cy="731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262</Words>
  <Application>Microsoft Office PowerPoint</Application>
  <PresentationFormat>画面に合わせる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HG創英角ｺﾞｼｯｸUB</vt:lpstr>
      <vt:lpstr>ＭＳ Ｐゴシック</vt:lpstr>
      <vt:lpstr>Arial</vt:lpstr>
      <vt:lpstr>Calibri</vt:lpstr>
      <vt:lpstr>Office テーマ</vt:lpstr>
      <vt:lpstr>各町立小学校　要対策箇所図</vt:lpstr>
      <vt:lpstr>南会津町立田島小学校　要対策箇所図１</vt:lpstr>
      <vt:lpstr>南会津町立田島小学校　要対策箇所図２</vt:lpstr>
      <vt:lpstr>南会津町立田島小学校　要対策箇所図３</vt:lpstr>
      <vt:lpstr>南会津町立田島第二小学校　要対策箇所図</vt:lpstr>
      <vt:lpstr>南会津町立桧沢小学校　要対策箇所図１</vt:lpstr>
      <vt:lpstr>南会津町立桧沢小学校　要対策箇所図２</vt:lpstr>
      <vt:lpstr>南会津町立荒海小学校　要対策箇所図１</vt:lpstr>
      <vt:lpstr>南会津町立荒海小学校　要対策箇所図２</vt:lpstr>
      <vt:lpstr>南会津町立舘岩小学校　要対策箇所図</vt:lpstr>
      <vt:lpstr>南会津町立伊南小学校　要対策箇所図</vt:lpstr>
      <vt:lpstr>PowerPoint プレゼンテーション</vt:lpstr>
      <vt:lpstr>南会津町立南郷小学校　要対策箇所図２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南会津町立田島小学校　要対策個所</dc:title>
  <dc:creator>U0333</dc:creator>
  <cp:lastModifiedBy>星 佳明</cp:lastModifiedBy>
  <cp:revision>81</cp:revision>
  <cp:lastPrinted>2024-03-11T04:31:29Z</cp:lastPrinted>
  <dcterms:created xsi:type="dcterms:W3CDTF">2014-02-13T06:06:44Z</dcterms:created>
  <dcterms:modified xsi:type="dcterms:W3CDTF">2024-03-11T04:42:31Z</dcterms:modified>
</cp:coreProperties>
</file>